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90" r:id="rId7"/>
    <p:sldId id="266" r:id="rId8"/>
    <p:sldId id="291" r:id="rId9"/>
    <p:sldId id="267" r:id="rId10"/>
    <p:sldId id="288" r:id="rId11"/>
    <p:sldId id="269" r:id="rId12"/>
    <p:sldId id="292" r:id="rId13"/>
    <p:sldId id="293" r:id="rId14"/>
    <p:sldId id="294" r:id="rId15"/>
    <p:sldId id="295" r:id="rId16"/>
    <p:sldId id="296" r:id="rId17"/>
    <p:sldId id="273" r:id="rId18"/>
    <p:sldId id="283" r:id="rId19"/>
    <p:sldId id="280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image" Target="../media/image2.pn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tags" Target="../tags/tag86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5" Type="http://schemas.openxmlformats.org/officeDocument/2006/relationships/tags" Target="../tags/tag102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0" Type="http://schemas.openxmlformats.org/officeDocument/2006/relationships/tags" Target="../tags/tag151.xml"/><Relationship Id="rId2" Type="http://schemas.openxmlformats.org/officeDocument/2006/relationships/tags" Target="../tags/tag133.xml"/><Relationship Id="rId19" Type="http://schemas.openxmlformats.org/officeDocument/2006/relationships/tags" Target="../tags/tag150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tags" Target="../tags/tag179.xml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1" Type="http://schemas.openxmlformats.org/officeDocument/2006/relationships/tags" Target="../tags/tag242.xml"/><Relationship Id="rId20" Type="http://schemas.openxmlformats.org/officeDocument/2006/relationships/tags" Target="../tags/tag241.xml"/><Relationship Id="rId2" Type="http://schemas.openxmlformats.org/officeDocument/2006/relationships/tags" Target="../tags/tag223.xml"/><Relationship Id="rId19" Type="http://schemas.openxmlformats.org/officeDocument/2006/relationships/tags" Target="../tags/tag240.xml"/><Relationship Id="rId18" Type="http://schemas.openxmlformats.org/officeDocument/2006/relationships/tags" Target="../tags/tag239.xml"/><Relationship Id="rId17" Type="http://schemas.openxmlformats.org/officeDocument/2006/relationships/tags" Target="../tags/tag238.xml"/><Relationship Id="rId16" Type="http://schemas.openxmlformats.org/officeDocument/2006/relationships/tags" Target="../tags/tag237.xml"/><Relationship Id="rId15" Type="http://schemas.openxmlformats.org/officeDocument/2006/relationships/tags" Target="../tags/tag236.xml"/><Relationship Id="rId14" Type="http://schemas.openxmlformats.org/officeDocument/2006/relationships/tags" Target="../tags/tag235.xml"/><Relationship Id="rId13" Type="http://schemas.openxmlformats.org/officeDocument/2006/relationships/tags" Target="../tags/tag234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image" Target="../media/image4.png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image" Target="../media/image1.png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image" Target="../media/image5.png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4" Type="http://schemas.openxmlformats.org/officeDocument/2006/relationships/tags" Target="../tags/tag305.xml"/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19.xml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image" Target="../media/image1.png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8" Type="http://schemas.openxmlformats.org/officeDocument/2006/relationships/tags" Target="../tags/tag327.xml"/><Relationship Id="rId17" Type="http://schemas.openxmlformats.org/officeDocument/2006/relationships/tags" Target="../tags/tag326.xml"/><Relationship Id="rId16" Type="http://schemas.openxmlformats.org/officeDocument/2006/relationships/tags" Target="../tags/tag325.xml"/><Relationship Id="rId15" Type="http://schemas.openxmlformats.org/officeDocument/2006/relationships/tags" Target="../tags/tag324.xml"/><Relationship Id="rId14" Type="http://schemas.openxmlformats.org/officeDocument/2006/relationships/tags" Target="../tags/tag323.xml"/><Relationship Id="rId13" Type="http://schemas.openxmlformats.org/officeDocument/2006/relationships/image" Target="../media/image2.png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8" Type="http://schemas.openxmlformats.org/officeDocument/2006/relationships/tags" Target="../tags/tag344.xml"/><Relationship Id="rId17" Type="http://schemas.openxmlformats.org/officeDocument/2006/relationships/tags" Target="../tags/tag343.xml"/><Relationship Id="rId16" Type="http://schemas.openxmlformats.org/officeDocument/2006/relationships/tags" Target="../tags/tag342.xml"/><Relationship Id="rId15" Type="http://schemas.openxmlformats.org/officeDocument/2006/relationships/tags" Target="../tags/tag341.xml"/><Relationship Id="rId14" Type="http://schemas.openxmlformats.org/officeDocument/2006/relationships/tags" Target="../tags/tag340.xml"/><Relationship Id="rId13" Type="http://schemas.openxmlformats.org/officeDocument/2006/relationships/tags" Target="../tags/tag339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4" Type="http://schemas.openxmlformats.org/officeDocument/2006/relationships/tags" Target="../tags/tag357.xml"/><Relationship Id="rId13" Type="http://schemas.openxmlformats.org/officeDocument/2006/relationships/tags" Target="../tags/tag356.xml"/><Relationship Id="rId12" Type="http://schemas.openxmlformats.org/officeDocument/2006/relationships/tags" Target="../tags/tag355.xml"/><Relationship Id="rId11" Type="http://schemas.openxmlformats.org/officeDocument/2006/relationships/tags" Target="../tags/tag354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6" y="5123785"/>
            <a:ext cx="4787264" cy="1226408"/>
          </a:xfrm>
          <a:prstGeom prst="rect">
            <a:avLst/>
          </a:prstGeom>
        </p:spPr>
      </p:pic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>
            <a:off x="6705601" y="806767"/>
            <a:ext cx="4787265" cy="478726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0528903" y="756063"/>
            <a:ext cx="643923" cy="86712"/>
          </a:xfrm>
          <a:custGeom>
            <a:avLst/>
            <a:gdLst>
              <a:gd name="connsiteX0" fmla="*/ 600567 w 643923"/>
              <a:gd name="connsiteY0" fmla="*/ 0 h 86712"/>
              <a:gd name="connsiteX1" fmla="*/ 643923 w 643923"/>
              <a:gd name="connsiteY1" fmla="*/ 43356 h 86712"/>
              <a:gd name="connsiteX2" fmla="*/ 600567 w 643923"/>
              <a:gd name="connsiteY2" fmla="*/ 86712 h 86712"/>
              <a:gd name="connsiteX3" fmla="*/ 557211 w 643923"/>
              <a:gd name="connsiteY3" fmla="*/ 43356 h 86712"/>
              <a:gd name="connsiteX4" fmla="*/ 600567 w 643923"/>
              <a:gd name="connsiteY4" fmla="*/ 0 h 86712"/>
              <a:gd name="connsiteX5" fmla="*/ 414830 w 643923"/>
              <a:gd name="connsiteY5" fmla="*/ 0 h 86712"/>
              <a:gd name="connsiteX6" fmla="*/ 458186 w 643923"/>
              <a:gd name="connsiteY6" fmla="*/ 43356 h 86712"/>
              <a:gd name="connsiteX7" fmla="*/ 414830 w 643923"/>
              <a:gd name="connsiteY7" fmla="*/ 86712 h 86712"/>
              <a:gd name="connsiteX8" fmla="*/ 371474 w 643923"/>
              <a:gd name="connsiteY8" fmla="*/ 43356 h 86712"/>
              <a:gd name="connsiteX9" fmla="*/ 414830 w 643923"/>
              <a:gd name="connsiteY9" fmla="*/ 0 h 86712"/>
              <a:gd name="connsiteX10" fmla="*/ 229093 w 643923"/>
              <a:gd name="connsiteY10" fmla="*/ 0 h 86712"/>
              <a:gd name="connsiteX11" fmla="*/ 272449 w 643923"/>
              <a:gd name="connsiteY11" fmla="*/ 43356 h 86712"/>
              <a:gd name="connsiteX12" fmla="*/ 229093 w 643923"/>
              <a:gd name="connsiteY12" fmla="*/ 86712 h 86712"/>
              <a:gd name="connsiteX13" fmla="*/ 185737 w 643923"/>
              <a:gd name="connsiteY13" fmla="*/ 43356 h 86712"/>
              <a:gd name="connsiteX14" fmla="*/ 229093 w 643923"/>
              <a:gd name="connsiteY14" fmla="*/ 0 h 86712"/>
              <a:gd name="connsiteX15" fmla="*/ 43356 w 643923"/>
              <a:gd name="connsiteY15" fmla="*/ 0 h 86712"/>
              <a:gd name="connsiteX16" fmla="*/ 86712 w 643923"/>
              <a:gd name="connsiteY16" fmla="*/ 43356 h 86712"/>
              <a:gd name="connsiteX17" fmla="*/ 43356 w 643923"/>
              <a:gd name="connsiteY17" fmla="*/ 86712 h 86712"/>
              <a:gd name="connsiteX18" fmla="*/ 0 w 643923"/>
              <a:gd name="connsiteY18" fmla="*/ 43356 h 86712"/>
              <a:gd name="connsiteX19" fmla="*/ 43356 w 643923"/>
              <a:gd name="connsiteY19" fmla="*/ 0 h 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923" h="86712">
                <a:moveTo>
                  <a:pt x="600567" y="0"/>
                </a:moveTo>
                <a:cubicBezTo>
                  <a:pt x="624512" y="0"/>
                  <a:pt x="643923" y="19411"/>
                  <a:pt x="643923" y="43356"/>
                </a:cubicBezTo>
                <a:cubicBezTo>
                  <a:pt x="643923" y="67301"/>
                  <a:pt x="624512" y="86712"/>
                  <a:pt x="600567" y="86712"/>
                </a:cubicBezTo>
                <a:cubicBezTo>
                  <a:pt x="576622" y="86712"/>
                  <a:pt x="557211" y="67301"/>
                  <a:pt x="557211" y="43356"/>
                </a:cubicBezTo>
                <a:cubicBezTo>
                  <a:pt x="557211" y="19411"/>
                  <a:pt x="576622" y="0"/>
                  <a:pt x="600567" y="0"/>
                </a:cubicBezTo>
                <a:close/>
                <a:moveTo>
                  <a:pt x="414830" y="0"/>
                </a:moveTo>
                <a:cubicBezTo>
                  <a:pt x="438775" y="0"/>
                  <a:pt x="458186" y="19411"/>
                  <a:pt x="458186" y="43356"/>
                </a:cubicBezTo>
                <a:cubicBezTo>
                  <a:pt x="458186" y="67301"/>
                  <a:pt x="438775" y="86712"/>
                  <a:pt x="414830" y="86712"/>
                </a:cubicBezTo>
                <a:cubicBezTo>
                  <a:pt x="390885" y="86712"/>
                  <a:pt x="371474" y="67301"/>
                  <a:pt x="371474" y="43356"/>
                </a:cubicBezTo>
                <a:cubicBezTo>
                  <a:pt x="371474" y="19411"/>
                  <a:pt x="390885" y="0"/>
                  <a:pt x="414830" y="0"/>
                </a:cubicBezTo>
                <a:close/>
                <a:moveTo>
                  <a:pt x="229093" y="0"/>
                </a:moveTo>
                <a:cubicBezTo>
                  <a:pt x="253038" y="0"/>
                  <a:pt x="272449" y="19411"/>
                  <a:pt x="272449" y="43356"/>
                </a:cubicBezTo>
                <a:cubicBezTo>
                  <a:pt x="272449" y="67301"/>
                  <a:pt x="253038" y="86712"/>
                  <a:pt x="229093" y="86712"/>
                </a:cubicBezTo>
                <a:cubicBezTo>
                  <a:pt x="205148" y="86712"/>
                  <a:pt x="185737" y="67301"/>
                  <a:pt x="185737" y="43356"/>
                </a:cubicBezTo>
                <a:cubicBezTo>
                  <a:pt x="185737" y="19411"/>
                  <a:pt x="205148" y="0"/>
                  <a:pt x="229093" y="0"/>
                </a:cubicBezTo>
                <a:close/>
                <a:moveTo>
                  <a:pt x="43356" y="0"/>
                </a:moveTo>
                <a:cubicBezTo>
                  <a:pt x="67301" y="0"/>
                  <a:pt x="86712" y="19411"/>
                  <a:pt x="86712" y="43356"/>
                </a:cubicBezTo>
                <a:cubicBezTo>
                  <a:pt x="86712" y="67301"/>
                  <a:pt x="67301" y="86712"/>
                  <a:pt x="43356" y="86712"/>
                </a:cubicBezTo>
                <a:cubicBezTo>
                  <a:pt x="19411" y="86712"/>
                  <a:pt x="0" y="67301"/>
                  <a:pt x="0" y="43356"/>
                </a:cubicBezTo>
                <a:cubicBezTo>
                  <a:pt x="0" y="19411"/>
                  <a:pt x="19411" y="0"/>
                  <a:pt x="433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>
            <p:custDataLst>
              <p:tags r:id="rId7"/>
            </p:custDataLst>
          </p:nvPr>
        </p:nvSpPr>
        <p:spPr>
          <a:xfrm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4999355" y="4832350"/>
            <a:ext cx="1401445" cy="689610"/>
          </a:xfrm>
          <a:custGeom>
            <a:avLst/>
            <a:gdLst>
              <a:gd name="connsiteX0" fmla="*/ 3056668 w 3056668"/>
              <a:gd name="connsiteY0" fmla="*/ 1341310 h 1503330"/>
              <a:gd name="connsiteX1" fmla="*/ 2969895 w 3056668"/>
              <a:gd name="connsiteY1" fmla="*/ 1394460 h 1503330"/>
              <a:gd name="connsiteX2" fmla="*/ 2861119 w 3056668"/>
              <a:gd name="connsiteY2" fmla="*/ 1406652 h 1503330"/>
              <a:gd name="connsiteX3" fmla="*/ 2920746 w 3056668"/>
              <a:gd name="connsiteY3" fmla="*/ 1435512 h 1503330"/>
              <a:gd name="connsiteX4" fmla="*/ 2864453 w 3056668"/>
              <a:gd name="connsiteY4" fmla="*/ 1503235 h 1503330"/>
              <a:gd name="connsiteX5" fmla="*/ 2864548 w 3056668"/>
              <a:gd name="connsiteY5" fmla="*/ 1503330 h 1503330"/>
              <a:gd name="connsiteX6" fmla="*/ 2784919 w 3056668"/>
              <a:gd name="connsiteY6" fmla="*/ 1449514 h 1503330"/>
              <a:gd name="connsiteX7" fmla="*/ 2529744 w 3056668"/>
              <a:gd name="connsiteY7" fmla="*/ 1462182 h 1503330"/>
              <a:gd name="connsiteX8" fmla="*/ 2526601 w 3056668"/>
              <a:gd name="connsiteY8" fmla="*/ 1452467 h 1503330"/>
              <a:gd name="connsiteX9" fmla="*/ 2782347 w 3056668"/>
              <a:gd name="connsiteY9" fmla="*/ 1363408 h 1503330"/>
              <a:gd name="connsiteX10" fmla="*/ 3056668 w 3056668"/>
              <a:gd name="connsiteY10" fmla="*/ 1341310 h 1503330"/>
              <a:gd name="connsiteX11" fmla="*/ 1415110 w 3056668"/>
              <a:gd name="connsiteY11" fmla="*/ 1197475 h 1503330"/>
              <a:gd name="connsiteX12" fmla="*/ 1456944 w 3056668"/>
              <a:gd name="connsiteY12" fmla="*/ 1204531 h 1503330"/>
              <a:gd name="connsiteX13" fmla="*/ 1595723 w 3056668"/>
              <a:gd name="connsiteY13" fmla="*/ 1300448 h 1503330"/>
              <a:gd name="connsiteX14" fmla="*/ 1586198 w 3056668"/>
              <a:gd name="connsiteY14" fmla="*/ 1314640 h 1503330"/>
              <a:gd name="connsiteX15" fmla="*/ 1482947 w 3056668"/>
              <a:gd name="connsiteY15" fmla="*/ 1244822 h 1503330"/>
              <a:gd name="connsiteX16" fmla="*/ 1427988 w 3056668"/>
              <a:gd name="connsiteY16" fmla="*/ 1268158 h 1503330"/>
              <a:gd name="connsiteX17" fmla="*/ 1395889 w 3056668"/>
              <a:gd name="connsiteY17" fmla="*/ 1240917 h 1503330"/>
              <a:gd name="connsiteX18" fmla="*/ 1398051 w 3056668"/>
              <a:gd name="connsiteY18" fmla="*/ 1222676 h 1503330"/>
              <a:gd name="connsiteX19" fmla="*/ 1398175 w 3056668"/>
              <a:gd name="connsiteY19" fmla="*/ 1222629 h 1503330"/>
              <a:gd name="connsiteX20" fmla="*/ 1398079 w 3056668"/>
              <a:gd name="connsiteY20" fmla="*/ 1222438 h 1503330"/>
              <a:gd name="connsiteX21" fmla="*/ 1398051 w 3056668"/>
              <a:gd name="connsiteY21" fmla="*/ 1222676 h 1503330"/>
              <a:gd name="connsiteX22" fmla="*/ 1297305 w 3056668"/>
              <a:gd name="connsiteY22" fmla="*/ 1260443 h 1503330"/>
              <a:gd name="connsiteX23" fmla="*/ 1415110 w 3056668"/>
              <a:gd name="connsiteY23" fmla="*/ 1197475 h 1503330"/>
              <a:gd name="connsiteX24" fmla="*/ 2007938 w 3056668"/>
              <a:gd name="connsiteY24" fmla="*/ 1106298 h 1503330"/>
              <a:gd name="connsiteX25" fmla="*/ 2007870 w 3056668"/>
              <a:gd name="connsiteY25" fmla="*/ 1106424 h 1503330"/>
              <a:gd name="connsiteX26" fmla="*/ 2007679 w 3056668"/>
              <a:gd name="connsiteY26" fmla="*/ 1106329 h 1503330"/>
              <a:gd name="connsiteX27" fmla="*/ 2123465 w 3056668"/>
              <a:gd name="connsiteY27" fmla="*/ 1020793 h 1503330"/>
              <a:gd name="connsiteX28" fmla="*/ 2168461 w 3056668"/>
              <a:gd name="connsiteY28" fmla="*/ 1041178 h 1503330"/>
              <a:gd name="connsiteX29" fmla="*/ 2255234 w 3056668"/>
              <a:gd name="connsiteY29" fmla="*/ 1134713 h 1503330"/>
              <a:gd name="connsiteX30" fmla="*/ 2341530 w 3056668"/>
              <a:gd name="connsiteY30" fmla="*/ 1152811 h 1503330"/>
              <a:gd name="connsiteX31" fmla="*/ 2414016 w 3056668"/>
              <a:gd name="connsiteY31" fmla="*/ 1107662 h 1503330"/>
              <a:gd name="connsiteX32" fmla="*/ 2577084 w 3056668"/>
              <a:gd name="connsiteY32" fmla="*/ 1092136 h 1503330"/>
              <a:gd name="connsiteX33" fmla="*/ 2787777 w 3056668"/>
              <a:gd name="connsiteY33" fmla="*/ 1154906 h 1503330"/>
              <a:gd name="connsiteX34" fmla="*/ 2783967 w 3056668"/>
              <a:gd name="connsiteY34" fmla="*/ 1176814 h 1503330"/>
              <a:gd name="connsiteX35" fmla="*/ 2747295 w 3056668"/>
              <a:gd name="connsiteY35" fmla="*/ 1176433 h 1503330"/>
              <a:gd name="connsiteX36" fmla="*/ 2562796 w 3056668"/>
              <a:gd name="connsiteY36" fmla="*/ 1133380 h 1503330"/>
              <a:gd name="connsiteX37" fmla="*/ 2362485 w 3056668"/>
              <a:gd name="connsiteY37" fmla="*/ 1203579 h 1503330"/>
              <a:gd name="connsiteX38" fmla="*/ 2410968 w 3056668"/>
              <a:gd name="connsiteY38" fmla="*/ 1215961 h 1503330"/>
              <a:gd name="connsiteX39" fmla="*/ 2412873 w 3056668"/>
              <a:gd name="connsiteY39" fmla="*/ 1228058 h 1503330"/>
              <a:gd name="connsiteX40" fmla="*/ 2298858 w 3056668"/>
              <a:gd name="connsiteY40" fmla="*/ 1256443 h 1503330"/>
              <a:gd name="connsiteX41" fmla="*/ 2235136 w 3056668"/>
              <a:gd name="connsiteY41" fmla="*/ 1201388 h 1503330"/>
              <a:gd name="connsiteX42" fmla="*/ 2101596 w 3056668"/>
              <a:gd name="connsiteY42" fmla="*/ 1095089 h 1503330"/>
              <a:gd name="connsiteX43" fmla="*/ 2007938 w 3056668"/>
              <a:gd name="connsiteY43" fmla="*/ 1106298 h 1503330"/>
              <a:gd name="connsiteX44" fmla="*/ 2034972 w 3056668"/>
              <a:gd name="connsiteY44" fmla="*/ 1055711 h 1503330"/>
              <a:gd name="connsiteX45" fmla="*/ 2123465 w 3056668"/>
              <a:gd name="connsiteY45" fmla="*/ 1020793 h 1503330"/>
              <a:gd name="connsiteX46" fmla="*/ 1868805 w 3056668"/>
              <a:gd name="connsiteY46" fmla="*/ 58768 h 1503330"/>
              <a:gd name="connsiteX47" fmla="*/ 1868710 w 3056668"/>
              <a:gd name="connsiteY47" fmla="*/ 58864 h 1503330"/>
              <a:gd name="connsiteX48" fmla="*/ 1868700 w 3056668"/>
              <a:gd name="connsiteY48" fmla="*/ 58860 h 1503330"/>
              <a:gd name="connsiteX49" fmla="*/ 1865852 w 3056668"/>
              <a:gd name="connsiteY49" fmla="*/ 57816 h 1503330"/>
              <a:gd name="connsiteX50" fmla="*/ 1868700 w 3056668"/>
              <a:gd name="connsiteY50" fmla="*/ 58860 h 1503330"/>
              <a:gd name="connsiteX51" fmla="*/ 1739836 w 3056668"/>
              <a:gd name="connsiteY51" fmla="*/ 172211 h 1503330"/>
              <a:gd name="connsiteX52" fmla="*/ 1398175 w 3056668"/>
              <a:gd name="connsiteY52" fmla="*/ 445198 h 1503330"/>
              <a:gd name="connsiteX53" fmla="*/ 1371981 w 3056668"/>
              <a:gd name="connsiteY53" fmla="*/ 489870 h 1503330"/>
              <a:gd name="connsiteX54" fmla="*/ 1422844 w 3056668"/>
              <a:gd name="connsiteY54" fmla="*/ 503205 h 1503330"/>
              <a:gd name="connsiteX55" fmla="*/ 1509998 w 3056668"/>
              <a:gd name="connsiteY55" fmla="*/ 491680 h 1503330"/>
              <a:gd name="connsiteX56" fmla="*/ 1515713 w 3056668"/>
              <a:gd name="connsiteY56" fmla="*/ 503300 h 1503330"/>
              <a:gd name="connsiteX57" fmla="*/ 1371505 w 3056668"/>
              <a:gd name="connsiteY57" fmla="*/ 591311 h 1503330"/>
              <a:gd name="connsiteX58" fmla="*/ 1356741 w 3056668"/>
              <a:gd name="connsiteY58" fmla="*/ 645128 h 1503330"/>
              <a:gd name="connsiteX59" fmla="*/ 1307687 w 3056668"/>
              <a:gd name="connsiteY59" fmla="*/ 616457 h 1503330"/>
              <a:gd name="connsiteX60" fmla="*/ 1245393 w 3056668"/>
              <a:gd name="connsiteY60" fmla="*/ 594836 h 1503330"/>
              <a:gd name="connsiteX61" fmla="*/ 1149763 w 3056668"/>
              <a:gd name="connsiteY61" fmla="*/ 580358 h 1503330"/>
              <a:gd name="connsiteX62" fmla="*/ 1213390 w 3056668"/>
              <a:gd name="connsiteY62" fmla="*/ 555402 h 1503330"/>
              <a:gd name="connsiteX63" fmla="*/ 1046893 w 3056668"/>
              <a:gd name="connsiteY63" fmla="*/ 421004 h 1503330"/>
              <a:gd name="connsiteX64" fmla="*/ 765619 w 3056668"/>
              <a:gd name="connsiteY64" fmla="*/ 319182 h 1503330"/>
              <a:gd name="connsiteX65" fmla="*/ 702278 w 3056668"/>
              <a:gd name="connsiteY65" fmla="*/ 268604 h 1503330"/>
              <a:gd name="connsiteX66" fmla="*/ 709612 w 3056668"/>
              <a:gd name="connsiteY66" fmla="*/ 256984 h 1503330"/>
              <a:gd name="connsiteX67" fmla="*/ 733901 w 3056668"/>
              <a:gd name="connsiteY67" fmla="*/ 262127 h 1503330"/>
              <a:gd name="connsiteX68" fmla="*/ 1134523 w 3056668"/>
              <a:gd name="connsiteY68" fmla="*/ 422147 h 1503330"/>
              <a:gd name="connsiteX69" fmla="*/ 1247203 w 3056668"/>
              <a:gd name="connsiteY69" fmla="*/ 423862 h 1503330"/>
              <a:gd name="connsiteX70" fmla="*/ 1283398 w 3056668"/>
              <a:gd name="connsiteY70" fmla="*/ 422528 h 1503330"/>
              <a:gd name="connsiteX71" fmla="*/ 1372648 w 3056668"/>
              <a:gd name="connsiteY71" fmla="*/ 398621 h 1503330"/>
              <a:gd name="connsiteX72" fmla="*/ 1559147 w 3056668"/>
              <a:gd name="connsiteY72" fmla="*/ 260222 h 1503330"/>
              <a:gd name="connsiteX73" fmla="*/ 1865852 w 3056668"/>
              <a:gd name="connsiteY73" fmla="*/ 57816 h 1503330"/>
              <a:gd name="connsiteX74" fmla="*/ 398145 w 3056668"/>
              <a:gd name="connsiteY74" fmla="*/ 0 h 1503330"/>
              <a:gd name="connsiteX75" fmla="*/ 411766 w 3056668"/>
              <a:gd name="connsiteY75" fmla="*/ 14954 h 1503330"/>
              <a:gd name="connsiteX76" fmla="*/ 411671 w 3056668"/>
              <a:gd name="connsiteY76" fmla="*/ 14859 h 1503330"/>
              <a:gd name="connsiteX77" fmla="*/ 234410 w 3056668"/>
              <a:gd name="connsiteY77" fmla="*/ 162306 h 1503330"/>
              <a:gd name="connsiteX78" fmla="*/ 279273 w 3056668"/>
              <a:gd name="connsiteY78" fmla="*/ 169450 h 1503330"/>
              <a:gd name="connsiteX79" fmla="*/ 176117 w 3056668"/>
              <a:gd name="connsiteY79" fmla="*/ 216313 h 1503330"/>
              <a:gd name="connsiteX80" fmla="*/ 136684 w 3056668"/>
              <a:gd name="connsiteY80" fmla="*/ 170402 h 1503330"/>
              <a:gd name="connsiteX81" fmla="*/ 0 w 3056668"/>
              <a:gd name="connsiteY81" fmla="*/ 149828 h 1503330"/>
              <a:gd name="connsiteX82" fmla="*/ 205740 w 3056668"/>
              <a:gd name="connsiteY82" fmla="*/ 109252 h 1503330"/>
              <a:gd name="connsiteX83" fmla="*/ 398145 w 3056668"/>
              <a:gd name="connsiteY83" fmla="*/ 0 h 150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56668" h="1503330">
                <a:moveTo>
                  <a:pt x="3056668" y="1341310"/>
                </a:moveTo>
                <a:cubicBezTo>
                  <a:pt x="3027902" y="1359598"/>
                  <a:pt x="3001137" y="1383410"/>
                  <a:pt x="2969895" y="1394460"/>
                </a:cubicBezTo>
                <a:cubicBezTo>
                  <a:pt x="2939986" y="1405032"/>
                  <a:pt x="2905410" y="1402365"/>
                  <a:pt x="2861119" y="1406652"/>
                </a:cubicBezTo>
                <a:cubicBezTo>
                  <a:pt x="2885503" y="1418462"/>
                  <a:pt x="2899886" y="1425416"/>
                  <a:pt x="2920746" y="1435512"/>
                </a:cubicBezTo>
                <a:cubicBezTo>
                  <a:pt x="2900267" y="1460182"/>
                  <a:pt x="2882074" y="1482089"/>
                  <a:pt x="2864453" y="1503235"/>
                </a:cubicBezTo>
                <a:lnTo>
                  <a:pt x="2864548" y="1503330"/>
                </a:lnTo>
                <a:cubicBezTo>
                  <a:pt x="2846641" y="1477136"/>
                  <a:pt x="2776728" y="1507902"/>
                  <a:pt x="2784919" y="1449514"/>
                </a:cubicBezTo>
                <a:cubicBezTo>
                  <a:pt x="2700909" y="1453705"/>
                  <a:pt x="2615279" y="1457991"/>
                  <a:pt x="2529744" y="1462182"/>
                </a:cubicBezTo>
                <a:cubicBezTo>
                  <a:pt x="2528697" y="1458944"/>
                  <a:pt x="2527649" y="1455705"/>
                  <a:pt x="2526601" y="1452467"/>
                </a:cubicBezTo>
                <a:cubicBezTo>
                  <a:pt x="2611659" y="1421701"/>
                  <a:pt x="2694622" y="1379601"/>
                  <a:pt x="2782347" y="1363408"/>
                </a:cubicBezTo>
                <a:cubicBezTo>
                  <a:pt x="2870644" y="1347215"/>
                  <a:pt x="2965322" y="1375314"/>
                  <a:pt x="3056668" y="1341310"/>
                </a:cubicBezTo>
                <a:close/>
                <a:moveTo>
                  <a:pt x="1415110" y="1197475"/>
                </a:moveTo>
                <a:cubicBezTo>
                  <a:pt x="1428869" y="1196935"/>
                  <a:pt x="1442824" y="1199102"/>
                  <a:pt x="1456944" y="1204531"/>
                </a:cubicBezTo>
                <a:cubicBezTo>
                  <a:pt x="1507998" y="1224153"/>
                  <a:pt x="1549813" y="1267492"/>
                  <a:pt x="1595723" y="1300448"/>
                </a:cubicBezTo>
                <a:cubicBezTo>
                  <a:pt x="1592580" y="1305210"/>
                  <a:pt x="1589341" y="1309878"/>
                  <a:pt x="1586198" y="1314640"/>
                </a:cubicBezTo>
                <a:cubicBezTo>
                  <a:pt x="1547431" y="1288446"/>
                  <a:pt x="1508569" y="1262158"/>
                  <a:pt x="1482947" y="1244822"/>
                </a:cubicBezTo>
                <a:cubicBezTo>
                  <a:pt x="1455991" y="1257109"/>
                  <a:pt x="1441418" y="1269396"/>
                  <a:pt x="1427988" y="1268158"/>
                </a:cubicBezTo>
                <a:cubicBezTo>
                  <a:pt x="1416558" y="1267110"/>
                  <a:pt x="1406557" y="1250632"/>
                  <a:pt x="1395889" y="1240917"/>
                </a:cubicBezTo>
                <a:lnTo>
                  <a:pt x="1398051" y="1222676"/>
                </a:lnTo>
                <a:lnTo>
                  <a:pt x="1398175" y="1222629"/>
                </a:lnTo>
                <a:lnTo>
                  <a:pt x="1398079" y="1222438"/>
                </a:lnTo>
                <a:lnTo>
                  <a:pt x="1398051" y="1222676"/>
                </a:lnTo>
                <a:lnTo>
                  <a:pt x="1297305" y="1260443"/>
                </a:lnTo>
                <a:cubicBezTo>
                  <a:pt x="1334310" y="1225081"/>
                  <a:pt x="1373833" y="1199096"/>
                  <a:pt x="1415110" y="1197475"/>
                </a:cubicBezTo>
                <a:close/>
                <a:moveTo>
                  <a:pt x="2007938" y="1106298"/>
                </a:moveTo>
                <a:lnTo>
                  <a:pt x="2007870" y="1106424"/>
                </a:lnTo>
                <a:lnTo>
                  <a:pt x="2007679" y="1106329"/>
                </a:lnTo>
                <a:close/>
                <a:moveTo>
                  <a:pt x="2123465" y="1020793"/>
                </a:moveTo>
                <a:cubicBezTo>
                  <a:pt x="2139291" y="1023128"/>
                  <a:pt x="2154745" y="1029796"/>
                  <a:pt x="2168461" y="1041178"/>
                </a:cubicBezTo>
                <a:cubicBezTo>
                  <a:pt x="2200941" y="1068229"/>
                  <a:pt x="2230755" y="1100328"/>
                  <a:pt x="2255234" y="1134713"/>
                </a:cubicBezTo>
                <a:cubicBezTo>
                  <a:pt x="2280761" y="1170622"/>
                  <a:pt x="2309431" y="1168813"/>
                  <a:pt x="2341530" y="1152811"/>
                </a:cubicBezTo>
                <a:cubicBezTo>
                  <a:pt x="2366867" y="1140142"/>
                  <a:pt x="2391060" y="1124426"/>
                  <a:pt x="2414016" y="1107662"/>
                </a:cubicBezTo>
                <a:cubicBezTo>
                  <a:pt x="2465736" y="1070038"/>
                  <a:pt x="2521267" y="1076420"/>
                  <a:pt x="2577084" y="1092136"/>
                </a:cubicBezTo>
                <a:cubicBezTo>
                  <a:pt x="2647569" y="1111948"/>
                  <a:pt x="2717577" y="1133856"/>
                  <a:pt x="2787777" y="1154906"/>
                </a:cubicBezTo>
                <a:cubicBezTo>
                  <a:pt x="2786538" y="1162240"/>
                  <a:pt x="2785300" y="1169479"/>
                  <a:pt x="2783967" y="1176814"/>
                </a:cubicBezTo>
                <a:cubicBezTo>
                  <a:pt x="2771679" y="1176814"/>
                  <a:pt x="2759011" y="1179004"/>
                  <a:pt x="2747295" y="1176433"/>
                </a:cubicBezTo>
                <a:cubicBezTo>
                  <a:pt x="2685573" y="1162907"/>
                  <a:pt x="2623661" y="1150048"/>
                  <a:pt x="2562796" y="1133380"/>
                </a:cubicBezTo>
                <a:cubicBezTo>
                  <a:pt x="2505741" y="1117759"/>
                  <a:pt x="2426874" y="1142524"/>
                  <a:pt x="2362485" y="1203579"/>
                </a:cubicBezTo>
                <a:cubicBezTo>
                  <a:pt x="2380297" y="1208151"/>
                  <a:pt x="2395632" y="1212056"/>
                  <a:pt x="2410968" y="1215961"/>
                </a:cubicBezTo>
                <a:cubicBezTo>
                  <a:pt x="2411634" y="1219962"/>
                  <a:pt x="2412206" y="1224058"/>
                  <a:pt x="2412873" y="1228058"/>
                </a:cubicBezTo>
                <a:cubicBezTo>
                  <a:pt x="2374868" y="1237964"/>
                  <a:pt x="2337435" y="1252252"/>
                  <a:pt x="2298858" y="1256443"/>
                </a:cubicBezTo>
                <a:cubicBezTo>
                  <a:pt x="2263711" y="1260253"/>
                  <a:pt x="2237994" y="1239679"/>
                  <a:pt x="2235136" y="1201388"/>
                </a:cubicBezTo>
                <a:cubicBezTo>
                  <a:pt x="2228564" y="1113758"/>
                  <a:pt x="2189988" y="1082802"/>
                  <a:pt x="2101596" y="1095089"/>
                </a:cubicBezTo>
                <a:lnTo>
                  <a:pt x="2007938" y="1106298"/>
                </a:lnTo>
                <a:lnTo>
                  <a:pt x="2034972" y="1055711"/>
                </a:lnTo>
                <a:cubicBezTo>
                  <a:pt x="2058671" y="1028782"/>
                  <a:pt x="2091812" y="1016123"/>
                  <a:pt x="2123465" y="1020793"/>
                </a:cubicBezTo>
                <a:close/>
                <a:moveTo>
                  <a:pt x="1868805" y="58768"/>
                </a:moveTo>
                <a:lnTo>
                  <a:pt x="1868710" y="58864"/>
                </a:lnTo>
                <a:lnTo>
                  <a:pt x="1868700" y="58860"/>
                </a:lnTo>
                <a:close/>
                <a:moveTo>
                  <a:pt x="1865852" y="57816"/>
                </a:moveTo>
                <a:lnTo>
                  <a:pt x="1868700" y="58860"/>
                </a:lnTo>
                <a:lnTo>
                  <a:pt x="1739836" y="172211"/>
                </a:lnTo>
                <a:cubicBezTo>
                  <a:pt x="1626489" y="263842"/>
                  <a:pt x="1511427" y="353377"/>
                  <a:pt x="1398175" y="445198"/>
                </a:cubicBezTo>
                <a:cubicBezTo>
                  <a:pt x="1385602" y="455390"/>
                  <a:pt x="1380553" y="474821"/>
                  <a:pt x="1371981" y="489870"/>
                </a:cubicBezTo>
                <a:cubicBezTo>
                  <a:pt x="1388935" y="494633"/>
                  <a:pt x="1406080" y="503681"/>
                  <a:pt x="1422844" y="503205"/>
                </a:cubicBezTo>
                <a:cubicBezTo>
                  <a:pt x="1451991" y="502443"/>
                  <a:pt x="1480947" y="495871"/>
                  <a:pt x="1509998" y="491680"/>
                </a:cubicBezTo>
                <a:cubicBezTo>
                  <a:pt x="1511903" y="495585"/>
                  <a:pt x="1513808" y="499395"/>
                  <a:pt x="1515713" y="503300"/>
                </a:cubicBezTo>
                <a:cubicBezTo>
                  <a:pt x="1465897" y="533685"/>
                  <a:pt x="1415986" y="564165"/>
                  <a:pt x="1371505" y="591311"/>
                </a:cubicBezTo>
                <a:cubicBezTo>
                  <a:pt x="1366456" y="611885"/>
                  <a:pt x="1367504" y="639317"/>
                  <a:pt x="1356741" y="645128"/>
                </a:cubicBezTo>
                <a:cubicBezTo>
                  <a:pt x="1332166" y="658463"/>
                  <a:pt x="1322641" y="633888"/>
                  <a:pt x="1307687" y="616457"/>
                </a:cubicBezTo>
                <a:cubicBezTo>
                  <a:pt x="1295209" y="601884"/>
                  <a:pt x="1267301" y="597979"/>
                  <a:pt x="1245393" y="594836"/>
                </a:cubicBezTo>
                <a:cubicBezTo>
                  <a:pt x="1214533" y="590454"/>
                  <a:pt x="1182910" y="591121"/>
                  <a:pt x="1149763" y="580358"/>
                </a:cubicBezTo>
                <a:cubicBezTo>
                  <a:pt x="1171670" y="571785"/>
                  <a:pt x="1193673" y="563117"/>
                  <a:pt x="1213390" y="555402"/>
                </a:cubicBezTo>
                <a:cubicBezTo>
                  <a:pt x="1202341" y="452818"/>
                  <a:pt x="1115854" y="447008"/>
                  <a:pt x="1046893" y="421004"/>
                </a:cubicBezTo>
                <a:cubicBezTo>
                  <a:pt x="953643" y="385762"/>
                  <a:pt x="858488" y="355472"/>
                  <a:pt x="765619" y="319182"/>
                </a:cubicBezTo>
                <a:cubicBezTo>
                  <a:pt x="741616" y="309752"/>
                  <a:pt x="723233" y="285845"/>
                  <a:pt x="702278" y="268604"/>
                </a:cubicBezTo>
                <a:cubicBezTo>
                  <a:pt x="704755" y="264699"/>
                  <a:pt x="707136" y="260889"/>
                  <a:pt x="709612" y="256984"/>
                </a:cubicBezTo>
                <a:cubicBezTo>
                  <a:pt x="717804" y="258603"/>
                  <a:pt x="727329" y="258032"/>
                  <a:pt x="733901" y="262127"/>
                </a:cubicBezTo>
                <a:cubicBezTo>
                  <a:pt x="858012" y="339375"/>
                  <a:pt x="996886" y="379190"/>
                  <a:pt x="1134523" y="422147"/>
                </a:cubicBezTo>
                <a:cubicBezTo>
                  <a:pt x="1171861" y="433768"/>
                  <a:pt x="1207960" y="459771"/>
                  <a:pt x="1247203" y="423862"/>
                </a:cubicBezTo>
                <a:cubicBezTo>
                  <a:pt x="1254252" y="417385"/>
                  <a:pt x="1275112" y="416813"/>
                  <a:pt x="1283398" y="422528"/>
                </a:cubicBezTo>
                <a:cubicBezTo>
                  <a:pt x="1324165" y="450341"/>
                  <a:pt x="1345216" y="420242"/>
                  <a:pt x="1372648" y="398621"/>
                </a:cubicBezTo>
                <a:cubicBezTo>
                  <a:pt x="1433512" y="350710"/>
                  <a:pt x="1495234" y="303847"/>
                  <a:pt x="1559147" y="260222"/>
                </a:cubicBezTo>
                <a:cubicBezTo>
                  <a:pt x="1660303" y="191166"/>
                  <a:pt x="1763458" y="125063"/>
                  <a:pt x="1865852" y="57816"/>
                </a:cubicBezTo>
                <a:close/>
                <a:moveTo>
                  <a:pt x="398145" y="0"/>
                </a:moveTo>
                <a:lnTo>
                  <a:pt x="411766" y="14954"/>
                </a:lnTo>
                <a:lnTo>
                  <a:pt x="411671" y="14859"/>
                </a:lnTo>
                <a:cubicBezTo>
                  <a:pt x="354044" y="62770"/>
                  <a:pt x="296418" y="110681"/>
                  <a:pt x="234410" y="162306"/>
                </a:cubicBezTo>
                <a:cubicBezTo>
                  <a:pt x="251365" y="164973"/>
                  <a:pt x="265271" y="167164"/>
                  <a:pt x="279273" y="169450"/>
                </a:cubicBezTo>
                <a:cubicBezTo>
                  <a:pt x="266700" y="229076"/>
                  <a:pt x="241649" y="240792"/>
                  <a:pt x="176117" y="216313"/>
                </a:cubicBezTo>
                <a:cubicBezTo>
                  <a:pt x="188595" y="180499"/>
                  <a:pt x="168592" y="172212"/>
                  <a:pt x="136684" y="170402"/>
                </a:cubicBezTo>
                <a:cubicBezTo>
                  <a:pt x="90488" y="167830"/>
                  <a:pt x="44482" y="162020"/>
                  <a:pt x="0" y="149828"/>
                </a:cubicBezTo>
                <a:cubicBezTo>
                  <a:pt x="68866" y="137160"/>
                  <a:pt x="141351" y="133826"/>
                  <a:pt x="205740" y="109252"/>
                </a:cubicBezTo>
                <a:cubicBezTo>
                  <a:pt x="273844" y="83344"/>
                  <a:pt x="334328" y="37243"/>
                  <a:pt x="39814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6385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6386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6387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86" y="909815"/>
            <a:ext cx="3741614" cy="5614355"/>
          </a:xfrm>
          <a:prstGeom prst="rect">
            <a:avLst/>
          </a:prstGeom>
        </p:spPr>
      </p:pic>
      <p:sp>
        <p:nvSpPr>
          <p:cNvPr id="10" name="副标题 2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>
            <p:custDataLst>
              <p:tags r:id="rId16"/>
            </p:custDataLst>
          </p:nvPr>
        </p:nvCxnSpPr>
        <p:spPr>
          <a:xfrm>
            <a:off x="1016002" y="749768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>
            <p:custDataLst>
              <p:tags r:id="rId17"/>
            </p:custDataLst>
          </p:nvPr>
        </p:nvCxnSpPr>
        <p:spPr>
          <a:xfrm>
            <a:off x="1016002" y="805642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18"/>
            </p:custDataLst>
          </p:nvPr>
        </p:nvCxnSpPr>
        <p:spPr>
          <a:xfrm>
            <a:off x="1016002" y="861515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905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7846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343400"/>
            <a:ext cx="3251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8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36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82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1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03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082800" y="18542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082800" y="23622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9144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082800" y="34798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082800" y="39878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203200 h 1473200"/>
              <a:gd name="connisteX1" fmla="*/ 203200 w 10972800"/>
              <a:gd name="connsiteY1" fmla="*/ 0 h 1473200"/>
              <a:gd name="connisteX2" fmla="*/ 10769600 w 10972800"/>
              <a:gd name="connsiteY2" fmla="*/ 0 h 1473200"/>
              <a:gd name="connisteX3" fmla="*/ 10972800 w 10972800"/>
              <a:gd name="connsiteY3" fmla="*/ 203200 h 1473200"/>
              <a:gd name="connisteX4" fmla="*/ 10972800 w 10972800"/>
              <a:gd name="connsiteY4" fmla="*/ 1270000 h 1473200"/>
              <a:gd name="connisteX5" fmla="*/ 10769600 w 10972800"/>
              <a:gd name="connsiteY5" fmla="*/ 1473200 h 1473200"/>
              <a:gd name="connisteX6" fmla="*/ 203200 w 10972800"/>
              <a:gd name="connsiteY6" fmla="*/ 1473200 h 1473200"/>
              <a:gd name="connisteX7" fmla="*/ 0 w 10972800"/>
              <a:gd name="connsiteY7" fmla="*/ 1270000 h 1473200"/>
              <a:gd name="connisteX8" fmla="*/ 0 w 10972800"/>
              <a:gd name="connsiteY8" fmla="*/ 20320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47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270000"/>
                </a:lnTo>
                <a:cubicBezTo>
                  <a:pt x="10972800" y="1382224"/>
                  <a:pt x="10881824" y="1473200"/>
                  <a:pt x="10769600" y="1473200"/>
                </a:cubicBezTo>
                <a:lnTo>
                  <a:pt x="203200" y="1473200"/>
                </a:lnTo>
                <a:cubicBezTo>
                  <a:pt x="90976" y="1473200"/>
                  <a:pt x="0" y="1382224"/>
                  <a:pt x="0" y="127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914400" y="50546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082800" y="5105400"/>
            <a:ext cx="91948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082800" y="5613400"/>
            <a:ext cx="91948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6482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71628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3152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3152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9677400" y="6096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9829800" y="609600"/>
            <a:ext cx="175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9829800" y="1117600"/>
            <a:ext cx="175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中内下图-装饰下-默认位置-并列-59_45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3759200"/>
            <a:ext cx="10972800" cy="2489200"/>
          </a:xfrm>
          <a:custGeom>
            <a:avLst/>
            <a:gdLst>
              <a:gd name="connisteX0" fmla="*/ 0 w 10972800"/>
              <a:gd name="connsiteY0" fmla="*/ 203200 h 2489200"/>
              <a:gd name="connisteX1" fmla="*/ 203200 w 10972800"/>
              <a:gd name="connsiteY1" fmla="*/ 0 h 2489200"/>
              <a:gd name="connisteX2" fmla="*/ 10769600 w 10972800"/>
              <a:gd name="connsiteY2" fmla="*/ 0 h 2489200"/>
              <a:gd name="connisteX3" fmla="*/ 10972800 w 10972800"/>
              <a:gd name="connsiteY3" fmla="*/ 203200 h 2489200"/>
              <a:gd name="connisteX4" fmla="*/ 10972800 w 10972800"/>
              <a:gd name="connsiteY4" fmla="*/ 2286000 h 2489200"/>
              <a:gd name="connisteX5" fmla="*/ 10769600 w 10972800"/>
              <a:gd name="connsiteY5" fmla="*/ 2489200 h 2489200"/>
              <a:gd name="connisteX6" fmla="*/ 203200 w 10972800"/>
              <a:gd name="connsiteY6" fmla="*/ 2489200 h 2489200"/>
              <a:gd name="connisteX7" fmla="*/ 0 w 10972800"/>
              <a:gd name="connsiteY7" fmla="*/ 2286000 h 2489200"/>
              <a:gd name="connisteX8" fmla="*/ 0 w 10972800"/>
              <a:gd name="connsiteY8" fmla="*/ 203200 h 248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48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286000"/>
                </a:lnTo>
                <a:cubicBezTo>
                  <a:pt x="10972800" y="2398224"/>
                  <a:pt x="10881824" y="2489200"/>
                  <a:pt x="10769600" y="2489200"/>
                </a:cubicBezTo>
                <a:lnTo>
                  <a:pt x="203200" y="2489200"/>
                </a:lnTo>
                <a:cubicBezTo>
                  <a:pt x="90976" y="2489200"/>
                  <a:pt x="0" y="2398224"/>
                  <a:pt x="0" y="2286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1280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1879600 h 2082800"/>
              <a:gd name="connisteX5" fmla="*/ 3251200 w 3454400"/>
              <a:gd name="connsiteY5" fmla="*/ 2082800 h 2082800"/>
              <a:gd name="connisteX6" fmla="*/ 203200 w 3454400"/>
              <a:gd name="connsiteY6" fmla="*/ 2082800 h 2082800"/>
              <a:gd name="connisteX7" fmla="*/ 0 w 3454400"/>
              <a:gd name="connsiteY7" fmla="*/ 1879600 h 2082800"/>
              <a:gd name="connisteX8" fmla="*/ 0 w 34544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328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328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7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225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2164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47244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387600"/>
          </a:xfrm>
          <a:custGeom>
            <a:avLst/>
            <a:gdLst>
              <a:gd name="connisteX0" fmla="*/ 0 w 3454400"/>
              <a:gd name="connsiteY0" fmla="*/ 203200 h 2387600"/>
              <a:gd name="connisteX1" fmla="*/ 203200 w 3454400"/>
              <a:gd name="connsiteY1" fmla="*/ 0 h 2387600"/>
              <a:gd name="connisteX2" fmla="*/ 3251200 w 3454400"/>
              <a:gd name="connsiteY2" fmla="*/ 0 h 2387600"/>
              <a:gd name="connisteX3" fmla="*/ 3454400 w 3454400"/>
              <a:gd name="connsiteY3" fmla="*/ 203200 h 2387600"/>
              <a:gd name="connisteX4" fmla="*/ 3454400 w 3454400"/>
              <a:gd name="connsiteY4" fmla="*/ 2387600 h 2387600"/>
              <a:gd name="connisteX5" fmla="*/ 0 w 3454400"/>
              <a:gd name="connsiteY5" fmla="*/ 2387600 h 2387600"/>
              <a:gd name="connisteX6" fmla="*/ 0 w 3454400"/>
              <a:gd name="connsiteY6" fmla="*/ 20320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87600"/>
                </a:lnTo>
                <a:lnTo>
                  <a:pt x="0" y="23876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3911600"/>
            <a:ext cx="3454400" cy="2336800"/>
          </a:xfrm>
          <a:custGeom>
            <a:avLst/>
            <a:gdLst>
              <a:gd name="connisteX0" fmla="*/ 0 w 3454400"/>
              <a:gd name="connsiteY0" fmla="*/ 0 h 2336800"/>
              <a:gd name="connisteX1" fmla="*/ 3454400 w 3454400"/>
              <a:gd name="connsiteY1" fmla="*/ 0 h 2336800"/>
              <a:gd name="connisteX2" fmla="*/ 3454400 w 3454400"/>
              <a:gd name="connsiteY2" fmla="*/ 2133600 h 2336800"/>
              <a:gd name="connisteX3" fmla="*/ 3251200 w 3454400"/>
              <a:gd name="connsiteY3" fmla="*/ 2336800 h 2336800"/>
              <a:gd name="connisteX4" fmla="*/ 203200 w 3454400"/>
              <a:gd name="connsiteY4" fmla="*/ 2336800 h 2336800"/>
              <a:gd name="connisteX5" fmla="*/ 0 w 3454400"/>
              <a:gd name="connsiteY5" fmla="*/ 2133600 h 2336800"/>
              <a:gd name="connisteX6" fmla="*/ 0 w 3454400"/>
              <a:gd name="connsiteY6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0"/>
                </a:moveTo>
                <a:lnTo>
                  <a:pt x="3454400" y="0"/>
                </a:lnTo>
                <a:lnTo>
                  <a:pt x="3454400" y="2133600"/>
                </a:lnTo>
                <a:cubicBezTo>
                  <a:pt x="3454400" y="2245824"/>
                  <a:pt x="3363424" y="2336800"/>
                  <a:pt x="3251200" y="2336800"/>
                </a:cubicBezTo>
                <a:lnTo>
                  <a:pt x="203200" y="2336800"/>
                </a:lnTo>
                <a:cubicBezTo>
                  <a:pt x="90976" y="2336800"/>
                  <a:pt x="0" y="2245824"/>
                  <a:pt x="0" y="2133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860800"/>
            <a:ext cx="3454400" cy="2387600"/>
          </a:xfrm>
          <a:custGeom>
            <a:avLst/>
            <a:gdLst>
              <a:gd name="connisteX0" fmla="*/ 0 w 3454400"/>
              <a:gd name="connsiteY0" fmla="*/ 0 h 2387600"/>
              <a:gd name="connisteX1" fmla="*/ 3454400 w 3454400"/>
              <a:gd name="connsiteY1" fmla="*/ 0 h 2387600"/>
              <a:gd name="connisteX2" fmla="*/ 3454400 w 3454400"/>
              <a:gd name="connsiteY2" fmla="*/ 2184400 h 2387600"/>
              <a:gd name="connisteX3" fmla="*/ 3251200 w 3454400"/>
              <a:gd name="connsiteY3" fmla="*/ 2387600 h 2387600"/>
              <a:gd name="connisteX4" fmla="*/ 203200 w 3454400"/>
              <a:gd name="connsiteY4" fmla="*/ 2387600 h 2387600"/>
              <a:gd name="connisteX5" fmla="*/ 0 w 3454400"/>
              <a:gd name="connsiteY5" fmla="*/ 2184400 h 2387600"/>
              <a:gd name="connisteX6" fmla="*/ 0 w 3454400"/>
              <a:gd name="connsiteY6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87600">
                <a:moveTo>
                  <a:pt x="0" y="0"/>
                </a:moveTo>
                <a:lnTo>
                  <a:pt x="3454400" y="0"/>
                </a:lnTo>
                <a:lnTo>
                  <a:pt x="3454400" y="2184400"/>
                </a:lnTo>
                <a:cubicBezTo>
                  <a:pt x="3454400" y="2296624"/>
                  <a:pt x="3363424" y="2387600"/>
                  <a:pt x="3251200" y="2387600"/>
                </a:cubicBezTo>
                <a:lnTo>
                  <a:pt x="203200" y="2387600"/>
                </a:lnTo>
                <a:cubicBezTo>
                  <a:pt x="90976" y="2387600"/>
                  <a:pt x="0" y="2296624"/>
                  <a:pt x="0" y="21844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336800"/>
          </a:xfrm>
          <a:custGeom>
            <a:avLst/>
            <a:gdLst>
              <a:gd name="connisteX0" fmla="*/ 0 w 3454400"/>
              <a:gd name="connsiteY0" fmla="*/ 203200 h 2336800"/>
              <a:gd name="connisteX1" fmla="*/ 203200 w 3454400"/>
              <a:gd name="connsiteY1" fmla="*/ 0 h 2336800"/>
              <a:gd name="connisteX2" fmla="*/ 3251200 w 3454400"/>
              <a:gd name="connsiteY2" fmla="*/ 0 h 2336800"/>
              <a:gd name="connisteX3" fmla="*/ 3454400 w 3454400"/>
              <a:gd name="connsiteY3" fmla="*/ 203200 h 2336800"/>
              <a:gd name="connisteX4" fmla="*/ 3454400 w 3454400"/>
              <a:gd name="connsiteY4" fmla="*/ 2336800 h 2336800"/>
              <a:gd name="connisteX5" fmla="*/ 0 w 3454400"/>
              <a:gd name="connsiteY5" fmla="*/ 2336800 h 2336800"/>
              <a:gd name="connisteX6" fmla="*/ 0 w 3454400"/>
              <a:gd name="connsiteY6" fmla="*/ 2032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336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336800"/>
                </a:lnTo>
                <a:lnTo>
                  <a:pt x="0" y="23368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4064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521200"/>
            <a:ext cx="2844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8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09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762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62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762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762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15748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19304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0160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0160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53340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56896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47752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47752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0932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9448800" y="2413000"/>
            <a:ext cx="812800" cy="8128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8534400" y="39370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8534400" y="4495800"/>
            <a:ext cx="2641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705600" y="22860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2286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27940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6705600" y="37084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858000" y="3708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858000" y="42164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6705600" y="5130800"/>
            <a:ext cx="50800" cy="1117600"/>
          </a:xfrm>
          <a:custGeom>
            <a:avLst/>
            <a:gdLst>
              <a:gd name="connisteX0" fmla="*/ 0 w 50800"/>
              <a:gd name="connsiteY0" fmla="*/ 25400 h 1117600"/>
              <a:gd name="connisteX1" fmla="*/ 25400 w 50800"/>
              <a:gd name="connsiteY1" fmla="*/ 0 h 1117600"/>
              <a:gd name="connisteX2" fmla="*/ 25400 w 50800"/>
              <a:gd name="connsiteY2" fmla="*/ 0 h 1117600"/>
              <a:gd name="connisteX3" fmla="*/ 50800 w 50800"/>
              <a:gd name="connsiteY3" fmla="*/ 25400 h 1117600"/>
              <a:gd name="connisteX4" fmla="*/ 50800 w 50800"/>
              <a:gd name="connsiteY4" fmla="*/ 1092200 h 1117600"/>
              <a:gd name="connisteX5" fmla="*/ 25400 w 50800"/>
              <a:gd name="connsiteY5" fmla="*/ 1117600 h 1117600"/>
              <a:gd name="connisteX6" fmla="*/ 25400 w 50800"/>
              <a:gd name="connsiteY6" fmla="*/ 1117600 h 1117600"/>
              <a:gd name="connisteX7" fmla="*/ 0 w 50800"/>
              <a:gd name="connsiteY7" fmla="*/ 1092200 h 1117600"/>
              <a:gd name="connisteX8" fmla="*/ 0 w 50800"/>
              <a:gd name="connsiteY8" fmla="*/ 2540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117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092200"/>
                </a:lnTo>
                <a:cubicBezTo>
                  <a:pt x="50800" y="1106228"/>
                  <a:pt x="39428" y="1117600"/>
                  <a:pt x="25400" y="1117600"/>
                </a:cubicBezTo>
                <a:lnTo>
                  <a:pt x="25400" y="1117600"/>
                </a:lnTo>
                <a:cubicBezTo>
                  <a:pt x="11372" y="1117600"/>
                  <a:pt x="0" y="1106228"/>
                  <a:pt x="0" y="1092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6858000" y="51308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6858000" y="5638800"/>
            <a:ext cx="472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352800" y="18923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352800" y="2451100"/>
            <a:ext cx="2590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3" hasCustomPrompt="1"/>
            <p:custDataLst>
              <p:tags r:id="rId9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991600" y="18923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991600" y="2451100"/>
            <a:ext cx="2590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4" hasCustomPrompt="1"/>
            <p:custDataLst>
              <p:tags r:id="rId12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352800" y="44069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3352800" y="4965700"/>
            <a:ext cx="2590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34290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37338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37338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2484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5532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5532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90678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93726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93726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5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10972800" cy="2540000"/>
          </a:xfrm>
          <a:custGeom>
            <a:avLst/>
            <a:gdLst>
              <a:gd name="connisteX0" fmla="*/ 0 w 10972800"/>
              <a:gd name="connsiteY0" fmla="*/ 203200 h 2540000"/>
              <a:gd name="connisteX1" fmla="*/ 203200 w 10972800"/>
              <a:gd name="connsiteY1" fmla="*/ 0 h 2540000"/>
              <a:gd name="connisteX2" fmla="*/ 10769600 w 10972800"/>
              <a:gd name="connsiteY2" fmla="*/ 0 h 2540000"/>
              <a:gd name="connisteX3" fmla="*/ 10972800 w 10972800"/>
              <a:gd name="connsiteY3" fmla="*/ 203200 h 2540000"/>
              <a:gd name="connisteX4" fmla="*/ 10972800 w 10972800"/>
              <a:gd name="connsiteY4" fmla="*/ 2336800 h 2540000"/>
              <a:gd name="connisteX5" fmla="*/ 10769600 w 10972800"/>
              <a:gd name="connsiteY5" fmla="*/ 2540000 h 2540000"/>
              <a:gd name="connisteX6" fmla="*/ 203200 w 10972800"/>
              <a:gd name="connsiteY6" fmla="*/ 2540000 h 2540000"/>
              <a:gd name="connisteX7" fmla="*/ 0 w 10972800"/>
              <a:gd name="connsiteY7" fmla="*/ 2336800 h 2540000"/>
              <a:gd name="connisteX8" fmla="*/ 0 w 10972800"/>
              <a:gd name="connsiteY8" fmla="*/ 203200 h 2540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540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336800"/>
                </a:lnTo>
                <a:cubicBezTo>
                  <a:pt x="10972800" y="2449024"/>
                  <a:pt x="10881824" y="2540000"/>
                  <a:pt x="10769600" y="2540000"/>
                </a:cubicBezTo>
                <a:lnTo>
                  <a:pt x="203200" y="2540000"/>
                </a:lnTo>
                <a:cubicBezTo>
                  <a:pt x="90976" y="2540000"/>
                  <a:pt x="0" y="2449024"/>
                  <a:pt x="0" y="2336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4521200"/>
            <a:ext cx="50800" cy="1727200"/>
          </a:xfrm>
          <a:custGeom>
            <a:avLst/>
            <a:gdLst>
              <a:gd name="connisteX0" fmla="*/ 0 w 50800"/>
              <a:gd name="connsiteY0" fmla="*/ 25400 h 1727200"/>
              <a:gd name="connisteX1" fmla="*/ 25400 w 50800"/>
              <a:gd name="connsiteY1" fmla="*/ 0 h 1727200"/>
              <a:gd name="connisteX2" fmla="*/ 25400 w 50800"/>
              <a:gd name="connsiteY2" fmla="*/ 0 h 1727200"/>
              <a:gd name="connisteX3" fmla="*/ 50800 w 50800"/>
              <a:gd name="connsiteY3" fmla="*/ 25400 h 1727200"/>
              <a:gd name="connisteX4" fmla="*/ 50800 w 50800"/>
              <a:gd name="connsiteY4" fmla="*/ 1701800 h 1727200"/>
              <a:gd name="connisteX5" fmla="*/ 25400 w 50800"/>
              <a:gd name="connsiteY5" fmla="*/ 1727200 h 1727200"/>
              <a:gd name="connisteX6" fmla="*/ 25400 w 50800"/>
              <a:gd name="connsiteY6" fmla="*/ 1727200 h 1727200"/>
              <a:gd name="connisteX7" fmla="*/ 0 w 50800"/>
              <a:gd name="connsiteY7" fmla="*/ 1701800 h 1727200"/>
              <a:gd name="connisteX8" fmla="*/ 0 w 50800"/>
              <a:gd name="connsiteY8" fmla="*/ 254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7272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701800"/>
                </a:lnTo>
                <a:cubicBezTo>
                  <a:pt x="50800" y="1715828"/>
                  <a:pt x="39428" y="1727200"/>
                  <a:pt x="25400" y="1727200"/>
                </a:cubicBezTo>
                <a:lnTo>
                  <a:pt x="25400" y="1727200"/>
                </a:lnTo>
                <a:cubicBezTo>
                  <a:pt x="11372" y="1727200"/>
                  <a:pt x="0" y="1715828"/>
                  <a:pt x="0" y="17018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45212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5029200"/>
            <a:ext cx="3098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340063" y="751210"/>
            <a:ext cx="4381418" cy="438141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flipH="1"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1172826" y="2828925"/>
            <a:ext cx="0" cy="2233384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4"/>
          <p:cNvSpPr>
            <a:spLocks noGrp="1"/>
          </p:cNvSpPr>
          <p:nvPr userDrawn="1">
            <p:ph type="dt" sz="half" idx="16385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5"/>
          <p:cNvSpPr>
            <a:spLocks noGrp="1"/>
          </p:cNvSpPr>
          <p:nvPr userDrawn="1">
            <p:ph type="ftr" sz="quarter" idx="16386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 userDrawn="1">
            <p:ph type="sldNum" sz="quarter" idx="16387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3" y="803638"/>
            <a:ext cx="3999726" cy="600165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 userDrawn="1">
            <p:ph type="title" idx="16388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0" name="节编号 3"/>
          <p:cNvSpPr>
            <a:spLocks noGrp="1"/>
          </p:cNvSpPr>
          <p:nvPr userDrawn="1">
            <p:ph type="body" sz="quarter" idx="16389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>
            <p:custDataLst>
              <p:tags r:id="rId3"/>
            </p:custDataLst>
          </p:nvPr>
        </p:nvSpPr>
        <p:spPr>
          <a:xfrm>
            <a:off x="0" y="5424133"/>
            <a:ext cx="12192000" cy="14338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缺角矩形 4"/>
          <p:cNvSpPr/>
          <p:nvPr userDrawn="1">
            <p:custDataLst>
              <p:tags r:id="rId4"/>
            </p:custDataLst>
          </p:nvPr>
        </p:nvSpPr>
        <p:spPr>
          <a:xfrm>
            <a:off x="495300" y="526560"/>
            <a:ext cx="11201400" cy="5804880"/>
          </a:xfrm>
          <a:prstGeom prst="plaque">
            <a:avLst>
              <a:gd name="adj" fmla="val 7359"/>
            </a:avLst>
          </a:prstGeom>
          <a:solidFill>
            <a:srgbClr val="FFFFFF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缺角矩形 9"/>
          <p:cNvSpPr/>
          <p:nvPr userDrawn="1">
            <p:custDataLst>
              <p:tags r:id="rId5"/>
            </p:custDataLst>
          </p:nvPr>
        </p:nvSpPr>
        <p:spPr>
          <a:xfrm>
            <a:off x="609598" y="637928"/>
            <a:ext cx="10972806" cy="5582143"/>
          </a:xfrm>
          <a:prstGeom prst="plaque">
            <a:avLst>
              <a:gd name="adj" fmla="val 7359"/>
            </a:avLst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23" y="5428656"/>
            <a:ext cx="3089276" cy="7914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4656000" y="806311"/>
            <a:ext cx="2880000" cy="1081088"/>
          </a:xfrm>
        </p:spPr>
        <p:txBody>
          <a:bodyPr wrap="square" anchor="b">
            <a:normAutofit/>
          </a:bodyPr>
          <a:lstStyle>
            <a:lvl1pPr algn="ctr">
              <a:defRPr sz="6000">
                <a:solidFill>
                  <a:srgbClr val="241D1A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>
            <p:custDataLst>
              <p:tags r:id="rId3"/>
            </p:custDataLst>
          </p:nvPr>
        </p:nvSpPr>
        <p:spPr>
          <a:xfrm>
            <a:off x="7036922" y="779462"/>
            <a:ext cx="4787265" cy="478726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4"/>
            </p:custDataLst>
          </p:nvPr>
        </p:nvSpPr>
        <p:spPr>
          <a:xfrm>
            <a:off x="10528903" y="756063"/>
            <a:ext cx="643923" cy="86712"/>
          </a:xfrm>
          <a:custGeom>
            <a:avLst/>
            <a:gdLst>
              <a:gd name="connsiteX0" fmla="*/ 600567 w 643923"/>
              <a:gd name="connsiteY0" fmla="*/ 0 h 86712"/>
              <a:gd name="connsiteX1" fmla="*/ 643923 w 643923"/>
              <a:gd name="connsiteY1" fmla="*/ 43356 h 86712"/>
              <a:gd name="connsiteX2" fmla="*/ 600567 w 643923"/>
              <a:gd name="connsiteY2" fmla="*/ 86712 h 86712"/>
              <a:gd name="connsiteX3" fmla="*/ 557211 w 643923"/>
              <a:gd name="connsiteY3" fmla="*/ 43356 h 86712"/>
              <a:gd name="connsiteX4" fmla="*/ 600567 w 643923"/>
              <a:gd name="connsiteY4" fmla="*/ 0 h 86712"/>
              <a:gd name="connsiteX5" fmla="*/ 414830 w 643923"/>
              <a:gd name="connsiteY5" fmla="*/ 0 h 86712"/>
              <a:gd name="connsiteX6" fmla="*/ 458186 w 643923"/>
              <a:gd name="connsiteY6" fmla="*/ 43356 h 86712"/>
              <a:gd name="connsiteX7" fmla="*/ 414830 w 643923"/>
              <a:gd name="connsiteY7" fmla="*/ 86712 h 86712"/>
              <a:gd name="connsiteX8" fmla="*/ 371474 w 643923"/>
              <a:gd name="connsiteY8" fmla="*/ 43356 h 86712"/>
              <a:gd name="connsiteX9" fmla="*/ 414830 w 643923"/>
              <a:gd name="connsiteY9" fmla="*/ 0 h 86712"/>
              <a:gd name="connsiteX10" fmla="*/ 229093 w 643923"/>
              <a:gd name="connsiteY10" fmla="*/ 0 h 86712"/>
              <a:gd name="connsiteX11" fmla="*/ 272449 w 643923"/>
              <a:gd name="connsiteY11" fmla="*/ 43356 h 86712"/>
              <a:gd name="connsiteX12" fmla="*/ 229093 w 643923"/>
              <a:gd name="connsiteY12" fmla="*/ 86712 h 86712"/>
              <a:gd name="connsiteX13" fmla="*/ 185737 w 643923"/>
              <a:gd name="connsiteY13" fmla="*/ 43356 h 86712"/>
              <a:gd name="connsiteX14" fmla="*/ 229093 w 643923"/>
              <a:gd name="connsiteY14" fmla="*/ 0 h 86712"/>
              <a:gd name="connsiteX15" fmla="*/ 43356 w 643923"/>
              <a:gd name="connsiteY15" fmla="*/ 0 h 86712"/>
              <a:gd name="connsiteX16" fmla="*/ 86712 w 643923"/>
              <a:gd name="connsiteY16" fmla="*/ 43356 h 86712"/>
              <a:gd name="connsiteX17" fmla="*/ 43356 w 643923"/>
              <a:gd name="connsiteY17" fmla="*/ 86712 h 86712"/>
              <a:gd name="connsiteX18" fmla="*/ 0 w 643923"/>
              <a:gd name="connsiteY18" fmla="*/ 43356 h 86712"/>
              <a:gd name="connsiteX19" fmla="*/ 43356 w 643923"/>
              <a:gd name="connsiteY19" fmla="*/ 0 h 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923" h="86712">
                <a:moveTo>
                  <a:pt x="600567" y="0"/>
                </a:moveTo>
                <a:cubicBezTo>
                  <a:pt x="624512" y="0"/>
                  <a:pt x="643923" y="19411"/>
                  <a:pt x="643923" y="43356"/>
                </a:cubicBezTo>
                <a:cubicBezTo>
                  <a:pt x="643923" y="67301"/>
                  <a:pt x="624512" y="86712"/>
                  <a:pt x="600567" y="86712"/>
                </a:cubicBezTo>
                <a:cubicBezTo>
                  <a:pt x="576622" y="86712"/>
                  <a:pt x="557211" y="67301"/>
                  <a:pt x="557211" y="43356"/>
                </a:cubicBezTo>
                <a:cubicBezTo>
                  <a:pt x="557211" y="19411"/>
                  <a:pt x="576622" y="0"/>
                  <a:pt x="600567" y="0"/>
                </a:cubicBezTo>
                <a:close/>
                <a:moveTo>
                  <a:pt x="414830" y="0"/>
                </a:moveTo>
                <a:cubicBezTo>
                  <a:pt x="438775" y="0"/>
                  <a:pt x="458186" y="19411"/>
                  <a:pt x="458186" y="43356"/>
                </a:cubicBezTo>
                <a:cubicBezTo>
                  <a:pt x="458186" y="67301"/>
                  <a:pt x="438775" y="86712"/>
                  <a:pt x="414830" y="86712"/>
                </a:cubicBezTo>
                <a:cubicBezTo>
                  <a:pt x="390885" y="86712"/>
                  <a:pt x="371474" y="67301"/>
                  <a:pt x="371474" y="43356"/>
                </a:cubicBezTo>
                <a:cubicBezTo>
                  <a:pt x="371474" y="19411"/>
                  <a:pt x="390885" y="0"/>
                  <a:pt x="414830" y="0"/>
                </a:cubicBezTo>
                <a:close/>
                <a:moveTo>
                  <a:pt x="229093" y="0"/>
                </a:moveTo>
                <a:cubicBezTo>
                  <a:pt x="253038" y="0"/>
                  <a:pt x="272449" y="19411"/>
                  <a:pt x="272449" y="43356"/>
                </a:cubicBezTo>
                <a:cubicBezTo>
                  <a:pt x="272449" y="67301"/>
                  <a:pt x="253038" y="86712"/>
                  <a:pt x="229093" y="86712"/>
                </a:cubicBezTo>
                <a:cubicBezTo>
                  <a:pt x="205148" y="86712"/>
                  <a:pt x="185737" y="67301"/>
                  <a:pt x="185737" y="43356"/>
                </a:cubicBezTo>
                <a:cubicBezTo>
                  <a:pt x="185737" y="19411"/>
                  <a:pt x="205148" y="0"/>
                  <a:pt x="229093" y="0"/>
                </a:cubicBezTo>
                <a:close/>
                <a:moveTo>
                  <a:pt x="43356" y="0"/>
                </a:moveTo>
                <a:cubicBezTo>
                  <a:pt x="67301" y="0"/>
                  <a:pt x="86712" y="19411"/>
                  <a:pt x="86712" y="43356"/>
                </a:cubicBezTo>
                <a:cubicBezTo>
                  <a:pt x="86712" y="67301"/>
                  <a:pt x="67301" y="86712"/>
                  <a:pt x="43356" y="86712"/>
                </a:cubicBezTo>
                <a:cubicBezTo>
                  <a:pt x="19411" y="86712"/>
                  <a:pt x="0" y="67301"/>
                  <a:pt x="0" y="43356"/>
                </a:cubicBezTo>
                <a:cubicBezTo>
                  <a:pt x="0" y="19411"/>
                  <a:pt x="19411" y="0"/>
                  <a:pt x="433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6" y="5123785"/>
            <a:ext cx="4787264" cy="1226408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7"/>
            </p:custDataLst>
          </p:nvPr>
        </p:nvSpPr>
        <p:spPr>
          <a:xfrm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016002" y="749768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>
            <p:custDataLst>
              <p:tags r:id="rId9"/>
            </p:custDataLst>
          </p:nvPr>
        </p:nvCxnSpPr>
        <p:spPr>
          <a:xfrm>
            <a:off x="1016002" y="805642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>
            <p:custDataLst>
              <p:tags r:id="rId10"/>
            </p:custDataLst>
          </p:nvPr>
        </p:nvCxnSpPr>
        <p:spPr>
          <a:xfrm>
            <a:off x="1016002" y="861515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3"/>
          <p:cNvSpPr>
            <a:spLocks noGrp="1"/>
          </p:cNvSpPr>
          <p:nvPr>
            <p:ph type="dt" sz="half" idx="16385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6386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6387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idx="16389" hasCustomPrompt="1"/>
            <p:custDataLst>
              <p:tags r:id="rId14"/>
            </p:custDataLst>
          </p:nvPr>
        </p:nvSpPr>
        <p:spPr>
          <a:xfrm>
            <a:off x="1016000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pic>
        <p:nvPicPr>
          <p:cNvPr id="21" name="图片 20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52" y="1012364"/>
            <a:ext cx="3606710" cy="54119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17"/>
            </p:custDataLst>
          </p:nvPr>
        </p:nvSpPr>
        <p:spPr>
          <a:xfrm>
            <a:off x="1016000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
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18"/>
            </p:custDataLst>
          </p:nvPr>
        </p:nvSpPr>
        <p:spPr>
          <a:xfrm>
            <a:off x="1016000" y="4749800"/>
            <a:ext cx="2540882" cy="533400"/>
          </a:xfrm>
          <a:prstGeom prst="plaque">
            <a:avLst/>
          </a:prstGeom>
          <a:solidFill>
            <a:srgbClr val="FFFFFF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vert="horz" wrap="square"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spc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  <p:sp>
        <p:nvSpPr>
          <p:cNvPr id="2" name="任意多边形: 形状 18"/>
          <p:cNvSpPr/>
          <p:nvPr userDrawn="1">
            <p:custDataLst>
              <p:tags r:id="rId19"/>
            </p:custDataLst>
          </p:nvPr>
        </p:nvSpPr>
        <p:spPr>
          <a:xfrm>
            <a:off x="4999355" y="4832350"/>
            <a:ext cx="1401445" cy="689610"/>
          </a:xfrm>
          <a:custGeom>
            <a:avLst/>
            <a:gdLst>
              <a:gd name="connsiteX0" fmla="*/ 3056668 w 3056668"/>
              <a:gd name="connsiteY0" fmla="*/ 1341310 h 1503330"/>
              <a:gd name="connsiteX1" fmla="*/ 2969895 w 3056668"/>
              <a:gd name="connsiteY1" fmla="*/ 1394460 h 1503330"/>
              <a:gd name="connsiteX2" fmla="*/ 2861119 w 3056668"/>
              <a:gd name="connsiteY2" fmla="*/ 1406652 h 1503330"/>
              <a:gd name="connsiteX3" fmla="*/ 2920746 w 3056668"/>
              <a:gd name="connsiteY3" fmla="*/ 1435512 h 1503330"/>
              <a:gd name="connsiteX4" fmla="*/ 2864453 w 3056668"/>
              <a:gd name="connsiteY4" fmla="*/ 1503235 h 1503330"/>
              <a:gd name="connsiteX5" fmla="*/ 2864548 w 3056668"/>
              <a:gd name="connsiteY5" fmla="*/ 1503330 h 1503330"/>
              <a:gd name="connsiteX6" fmla="*/ 2784919 w 3056668"/>
              <a:gd name="connsiteY6" fmla="*/ 1449514 h 1503330"/>
              <a:gd name="connsiteX7" fmla="*/ 2529744 w 3056668"/>
              <a:gd name="connsiteY7" fmla="*/ 1462182 h 1503330"/>
              <a:gd name="connsiteX8" fmla="*/ 2526601 w 3056668"/>
              <a:gd name="connsiteY8" fmla="*/ 1452467 h 1503330"/>
              <a:gd name="connsiteX9" fmla="*/ 2782347 w 3056668"/>
              <a:gd name="connsiteY9" fmla="*/ 1363408 h 1503330"/>
              <a:gd name="connsiteX10" fmla="*/ 3056668 w 3056668"/>
              <a:gd name="connsiteY10" fmla="*/ 1341310 h 1503330"/>
              <a:gd name="connsiteX11" fmla="*/ 1415110 w 3056668"/>
              <a:gd name="connsiteY11" fmla="*/ 1197475 h 1503330"/>
              <a:gd name="connsiteX12" fmla="*/ 1456944 w 3056668"/>
              <a:gd name="connsiteY12" fmla="*/ 1204531 h 1503330"/>
              <a:gd name="connsiteX13" fmla="*/ 1595723 w 3056668"/>
              <a:gd name="connsiteY13" fmla="*/ 1300448 h 1503330"/>
              <a:gd name="connsiteX14" fmla="*/ 1586198 w 3056668"/>
              <a:gd name="connsiteY14" fmla="*/ 1314640 h 1503330"/>
              <a:gd name="connsiteX15" fmla="*/ 1482947 w 3056668"/>
              <a:gd name="connsiteY15" fmla="*/ 1244822 h 1503330"/>
              <a:gd name="connsiteX16" fmla="*/ 1427988 w 3056668"/>
              <a:gd name="connsiteY16" fmla="*/ 1268158 h 1503330"/>
              <a:gd name="connsiteX17" fmla="*/ 1395889 w 3056668"/>
              <a:gd name="connsiteY17" fmla="*/ 1240917 h 1503330"/>
              <a:gd name="connsiteX18" fmla="*/ 1398051 w 3056668"/>
              <a:gd name="connsiteY18" fmla="*/ 1222676 h 1503330"/>
              <a:gd name="connsiteX19" fmla="*/ 1398175 w 3056668"/>
              <a:gd name="connsiteY19" fmla="*/ 1222629 h 1503330"/>
              <a:gd name="connsiteX20" fmla="*/ 1398079 w 3056668"/>
              <a:gd name="connsiteY20" fmla="*/ 1222438 h 1503330"/>
              <a:gd name="connsiteX21" fmla="*/ 1398051 w 3056668"/>
              <a:gd name="connsiteY21" fmla="*/ 1222676 h 1503330"/>
              <a:gd name="connsiteX22" fmla="*/ 1297305 w 3056668"/>
              <a:gd name="connsiteY22" fmla="*/ 1260443 h 1503330"/>
              <a:gd name="connsiteX23" fmla="*/ 1415110 w 3056668"/>
              <a:gd name="connsiteY23" fmla="*/ 1197475 h 1503330"/>
              <a:gd name="connsiteX24" fmla="*/ 2007938 w 3056668"/>
              <a:gd name="connsiteY24" fmla="*/ 1106298 h 1503330"/>
              <a:gd name="connsiteX25" fmla="*/ 2007870 w 3056668"/>
              <a:gd name="connsiteY25" fmla="*/ 1106424 h 1503330"/>
              <a:gd name="connsiteX26" fmla="*/ 2007679 w 3056668"/>
              <a:gd name="connsiteY26" fmla="*/ 1106329 h 1503330"/>
              <a:gd name="connsiteX27" fmla="*/ 2123465 w 3056668"/>
              <a:gd name="connsiteY27" fmla="*/ 1020793 h 1503330"/>
              <a:gd name="connsiteX28" fmla="*/ 2168461 w 3056668"/>
              <a:gd name="connsiteY28" fmla="*/ 1041178 h 1503330"/>
              <a:gd name="connsiteX29" fmla="*/ 2255234 w 3056668"/>
              <a:gd name="connsiteY29" fmla="*/ 1134713 h 1503330"/>
              <a:gd name="connsiteX30" fmla="*/ 2341530 w 3056668"/>
              <a:gd name="connsiteY30" fmla="*/ 1152811 h 1503330"/>
              <a:gd name="connsiteX31" fmla="*/ 2414016 w 3056668"/>
              <a:gd name="connsiteY31" fmla="*/ 1107662 h 1503330"/>
              <a:gd name="connsiteX32" fmla="*/ 2577084 w 3056668"/>
              <a:gd name="connsiteY32" fmla="*/ 1092136 h 1503330"/>
              <a:gd name="connsiteX33" fmla="*/ 2787777 w 3056668"/>
              <a:gd name="connsiteY33" fmla="*/ 1154906 h 1503330"/>
              <a:gd name="connsiteX34" fmla="*/ 2783967 w 3056668"/>
              <a:gd name="connsiteY34" fmla="*/ 1176814 h 1503330"/>
              <a:gd name="connsiteX35" fmla="*/ 2747295 w 3056668"/>
              <a:gd name="connsiteY35" fmla="*/ 1176433 h 1503330"/>
              <a:gd name="connsiteX36" fmla="*/ 2562796 w 3056668"/>
              <a:gd name="connsiteY36" fmla="*/ 1133380 h 1503330"/>
              <a:gd name="connsiteX37" fmla="*/ 2362485 w 3056668"/>
              <a:gd name="connsiteY37" fmla="*/ 1203579 h 1503330"/>
              <a:gd name="connsiteX38" fmla="*/ 2410968 w 3056668"/>
              <a:gd name="connsiteY38" fmla="*/ 1215961 h 1503330"/>
              <a:gd name="connsiteX39" fmla="*/ 2412873 w 3056668"/>
              <a:gd name="connsiteY39" fmla="*/ 1228058 h 1503330"/>
              <a:gd name="connsiteX40" fmla="*/ 2298858 w 3056668"/>
              <a:gd name="connsiteY40" fmla="*/ 1256443 h 1503330"/>
              <a:gd name="connsiteX41" fmla="*/ 2235136 w 3056668"/>
              <a:gd name="connsiteY41" fmla="*/ 1201388 h 1503330"/>
              <a:gd name="connsiteX42" fmla="*/ 2101596 w 3056668"/>
              <a:gd name="connsiteY42" fmla="*/ 1095089 h 1503330"/>
              <a:gd name="connsiteX43" fmla="*/ 2007938 w 3056668"/>
              <a:gd name="connsiteY43" fmla="*/ 1106298 h 1503330"/>
              <a:gd name="connsiteX44" fmla="*/ 2034972 w 3056668"/>
              <a:gd name="connsiteY44" fmla="*/ 1055711 h 1503330"/>
              <a:gd name="connsiteX45" fmla="*/ 2123465 w 3056668"/>
              <a:gd name="connsiteY45" fmla="*/ 1020793 h 1503330"/>
              <a:gd name="connsiteX46" fmla="*/ 1868805 w 3056668"/>
              <a:gd name="connsiteY46" fmla="*/ 58768 h 1503330"/>
              <a:gd name="connsiteX47" fmla="*/ 1868710 w 3056668"/>
              <a:gd name="connsiteY47" fmla="*/ 58864 h 1503330"/>
              <a:gd name="connsiteX48" fmla="*/ 1868700 w 3056668"/>
              <a:gd name="connsiteY48" fmla="*/ 58860 h 1503330"/>
              <a:gd name="connsiteX49" fmla="*/ 1865852 w 3056668"/>
              <a:gd name="connsiteY49" fmla="*/ 57816 h 1503330"/>
              <a:gd name="connsiteX50" fmla="*/ 1868700 w 3056668"/>
              <a:gd name="connsiteY50" fmla="*/ 58860 h 1503330"/>
              <a:gd name="connsiteX51" fmla="*/ 1739836 w 3056668"/>
              <a:gd name="connsiteY51" fmla="*/ 172211 h 1503330"/>
              <a:gd name="connsiteX52" fmla="*/ 1398175 w 3056668"/>
              <a:gd name="connsiteY52" fmla="*/ 445198 h 1503330"/>
              <a:gd name="connsiteX53" fmla="*/ 1371981 w 3056668"/>
              <a:gd name="connsiteY53" fmla="*/ 489870 h 1503330"/>
              <a:gd name="connsiteX54" fmla="*/ 1422844 w 3056668"/>
              <a:gd name="connsiteY54" fmla="*/ 503205 h 1503330"/>
              <a:gd name="connsiteX55" fmla="*/ 1509998 w 3056668"/>
              <a:gd name="connsiteY55" fmla="*/ 491680 h 1503330"/>
              <a:gd name="connsiteX56" fmla="*/ 1515713 w 3056668"/>
              <a:gd name="connsiteY56" fmla="*/ 503300 h 1503330"/>
              <a:gd name="connsiteX57" fmla="*/ 1371505 w 3056668"/>
              <a:gd name="connsiteY57" fmla="*/ 591311 h 1503330"/>
              <a:gd name="connsiteX58" fmla="*/ 1356741 w 3056668"/>
              <a:gd name="connsiteY58" fmla="*/ 645128 h 1503330"/>
              <a:gd name="connsiteX59" fmla="*/ 1307687 w 3056668"/>
              <a:gd name="connsiteY59" fmla="*/ 616457 h 1503330"/>
              <a:gd name="connsiteX60" fmla="*/ 1245393 w 3056668"/>
              <a:gd name="connsiteY60" fmla="*/ 594836 h 1503330"/>
              <a:gd name="connsiteX61" fmla="*/ 1149763 w 3056668"/>
              <a:gd name="connsiteY61" fmla="*/ 580358 h 1503330"/>
              <a:gd name="connsiteX62" fmla="*/ 1213390 w 3056668"/>
              <a:gd name="connsiteY62" fmla="*/ 555402 h 1503330"/>
              <a:gd name="connsiteX63" fmla="*/ 1046893 w 3056668"/>
              <a:gd name="connsiteY63" fmla="*/ 421004 h 1503330"/>
              <a:gd name="connsiteX64" fmla="*/ 765619 w 3056668"/>
              <a:gd name="connsiteY64" fmla="*/ 319182 h 1503330"/>
              <a:gd name="connsiteX65" fmla="*/ 702278 w 3056668"/>
              <a:gd name="connsiteY65" fmla="*/ 268604 h 1503330"/>
              <a:gd name="connsiteX66" fmla="*/ 709612 w 3056668"/>
              <a:gd name="connsiteY66" fmla="*/ 256984 h 1503330"/>
              <a:gd name="connsiteX67" fmla="*/ 733901 w 3056668"/>
              <a:gd name="connsiteY67" fmla="*/ 262127 h 1503330"/>
              <a:gd name="connsiteX68" fmla="*/ 1134523 w 3056668"/>
              <a:gd name="connsiteY68" fmla="*/ 422147 h 1503330"/>
              <a:gd name="connsiteX69" fmla="*/ 1247203 w 3056668"/>
              <a:gd name="connsiteY69" fmla="*/ 423862 h 1503330"/>
              <a:gd name="connsiteX70" fmla="*/ 1283398 w 3056668"/>
              <a:gd name="connsiteY70" fmla="*/ 422528 h 1503330"/>
              <a:gd name="connsiteX71" fmla="*/ 1372648 w 3056668"/>
              <a:gd name="connsiteY71" fmla="*/ 398621 h 1503330"/>
              <a:gd name="connsiteX72" fmla="*/ 1559147 w 3056668"/>
              <a:gd name="connsiteY72" fmla="*/ 260222 h 1503330"/>
              <a:gd name="connsiteX73" fmla="*/ 1865852 w 3056668"/>
              <a:gd name="connsiteY73" fmla="*/ 57816 h 1503330"/>
              <a:gd name="connsiteX74" fmla="*/ 398145 w 3056668"/>
              <a:gd name="connsiteY74" fmla="*/ 0 h 1503330"/>
              <a:gd name="connsiteX75" fmla="*/ 411766 w 3056668"/>
              <a:gd name="connsiteY75" fmla="*/ 14954 h 1503330"/>
              <a:gd name="connsiteX76" fmla="*/ 411671 w 3056668"/>
              <a:gd name="connsiteY76" fmla="*/ 14859 h 1503330"/>
              <a:gd name="connsiteX77" fmla="*/ 234410 w 3056668"/>
              <a:gd name="connsiteY77" fmla="*/ 162306 h 1503330"/>
              <a:gd name="connsiteX78" fmla="*/ 279273 w 3056668"/>
              <a:gd name="connsiteY78" fmla="*/ 169450 h 1503330"/>
              <a:gd name="connsiteX79" fmla="*/ 176117 w 3056668"/>
              <a:gd name="connsiteY79" fmla="*/ 216313 h 1503330"/>
              <a:gd name="connsiteX80" fmla="*/ 136684 w 3056668"/>
              <a:gd name="connsiteY80" fmla="*/ 170402 h 1503330"/>
              <a:gd name="connsiteX81" fmla="*/ 0 w 3056668"/>
              <a:gd name="connsiteY81" fmla="*/ 149828 h 1503330"/>
              <a:gd name="connsiteX82" fmla="*/ 205740 w 3056668"/>
              <a:gd name="connsiteY82" fmla="*/ 109252 h 1503330"/>
              <a:gd name="connsiteX83" fmla="*/ 398145 w 3056668"/>
              <a:gd name="connsiteY83" fmla="*/ 0 h 150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56668" h="1503330">
                <a:moveTo>
                  <a:pt x="3056668" y="1341310"/>
                </a:moveTo>
                <a:cubicBezTo>
                  <a:pt x="3027902" y="1359598"/>
                  <a:pt x="3001137" y="1383410"/>
                  <a:pt x="2969895" y="1394460"/>
                </a:cubicBezTo>
                <a:cubicBezTo>
                  <a:pt x="2939986" y="1405032"/>
                  <a:pt x="2905410" y="1402365"/>
                  <a:pt x="2861119" y="1406652"/>
                </a:cubicBezTo>
                <a:cubicBezTo>
                  <a:pt x="2885503" y="1418462"/>
                  <a:pt x="2899886" y="1425416"/>
                  <a:pt x="2920746" y="1435512"/>
                </a:cubicBezTo>
                <a:cubicBezTo>
                  <a:pt x="2900267" y="1460182"/>
                  <a:pt x="2882074" y="1482089"/>
                  <a:pt x="2864453" y="1503235"/>
                </a:cubicBezTo>
                <a:lnTo>
                  <a:pt x="2864548" y="1503330"/>
                </a:lnTo>
                <a:cubicBezTo>
                  <a:pt x="2846641" y="1477136"/>
                  <a:pt x="2776728" y="1507902"/>
                  <a:pt x="2784919" y="1449514"/>
                </a:cubicBezTo>
                <a:cubicBezTo>
                  <a:pt x="2700909" y="1453705"/>
                  <a:pt x="2615279" y="1457991"/>
                  <a:pt x="2529744" y="1462182"/>
                </a:cubicBezTo>
                <a:cubicBezTo>
                  <a:pt x="2528697" y="1458944"/>
                  <a:pt x="2527649" y="1455705"/>
                  <a:pt x="2526601" y="1452467"/>
                </a:cubicBezTo>
                <a:cubicBezTo>
                  <a:pt x="2611659" y="1421701"/>
                  <a:pt x="2694622" y="1379601"/>
                  <a:pt x="2782347" y="1363408"/>
                </a:cubicBezTo>
                <a:cubicBezTo>
                  <a:pt x="2870644" y="1347215"/>
                  <a:pt x="2965322" y="1375314"/>
                  <a:pt x="3056668" y="1341310"/>
                </a:cubicBezTo>
                <a:close/>
                <a:moveTo>
                  <a:pt x="1415110" y="1197475"/>
                </a:moveTo>
                <a:cubicBezTo>
                  <a:pt x="1428869" y="1196935"/>
                  <a:pt x="1442824" y="1199102"/>
                  <a:pt x="1456944" y="1204531"/>
                </a:cubicBezTo>
                <a:cubicBezTo>
                  <a:pt x="1507998" y="1224153"/>
                  <a:pt x="1549813" y="1267492"/>
                  <a:pt x="1595723" y="1300448"/>
                </a:cubicBezTo>
                <a:cubicBezTo>
                  <a:pt x="1592580" y="1305210"/>
                  <a:pt x="1589341" y="1309878"/>
                  <a:pt x="1586198" y="1314640"/>
                </a:cubicBezTo>
                <a:cubicBezTo>
                  <a:pt x="1547431" y="1288446"/>
                  <a:pt x="1508569" y="1262158"/>
                  <a:pt x="1482947" y="1244822"/>
                </a:cubicBezTo>
                <a:cubicBezTo>
                  <a:pt x="1455991" y="1257109"/>
                  <a:pt x="1441418" y="1269396"/>
                  <a:pt x="1427988" y="1268158"/>
                </a:cubicBezTo>
                <a:cubicBezTo>
                  <a:pt x="1416558" y="1267110"/>
                  <a:pt x="1406557" y="1250632"/>
                  <a:pt x="1395889" y="1240917"/>
                </a:cubicBezTo>
                <a:lnTo>
                  <a:pt x="1398051" y="1222676"/>
                </a:lnTo>
                <a:lnTo>
                  <a:pt x="1398175" y="1222629"/>
                </a:lnTo>
                <a:lnTo>
                  <a:pt x="1398079" y="1222438"/>
                </a:lnTo>
                <a:lnTo>
                  <a:pt x="1398051" y="1222676"/>
                </a:lnTo>
                <a:lnTo>
                  <a:pt x="1297305" y="1260443"/>
                </a:lnTo>
                <a:cubicBezTo>
                  <a:pt x="1334310" y="1225081"/>
                  <a:pt x="1373833" y="1199096"/>
                  <a:pt x="1415110" y="1197475"/>
                </a:cubicBezTo>
                <a:close/>
                <a:moveTo>
                  <a:pt x="2007938" y="1106298"/>
                </a:moveTo>
                <a:lnTo>
                  <a:pt x="2007870" y="1106424"/>
                </a:lnTo>
                <a:lnTo>
                  <a:pt x="2007679" y="1106329"/>
                </a:lnTo>
                <a:close/>
                <a:moveTo>
                  <a:pt x="2123465" y="1020793"/>
                </a:moveTo>
                <a:cubicBezTo>
                  <a:pt x="2139291" y="1023128"/>
                  <a:pt x="2154745" y="1029796"/>
                  <a:pt x="2168461" y="1041178"/>
                </a:cubicBezTo>
                <a:cubicBezTo>
                  <a:pt x="2200941" y="1068229"/>
                  <a:pt x="2230755" y="1100328"/>
                  <a:pt x="2255234" y="1134713"/>
                </a:cubicBezTo>
                <a:cubicBezTo>
                  <a:pt x="2280761" y="1170622"/>
                  <a:pt x="2309431" y="1168813"/>
                  <a:pt x="2341530" y="1152811"/>
                </a:cubicBezTo>
                <a:cubicBezTo>
                  <a:pt x="2366867" y="1140142"/>
                  <a:pt x="2391060" y="1124426"/>
                  <a:pt x="2414016" y="1107662"/>
                </a:cubicBezTo>
                <a:cubicBezTo>
                  <a:pt x="2465736" y="1070038"/>
                  <a:pt x="2521267" y="1076420"/>
                  <a:pt x="2577084" y="1092136"/>
                </a:cubicBezTo>
                <a:cubicBezTo>
                  <a:pt x="2647569" y="1111948"/>
                  <a:pt x="2717577" y="1133856"/>
                  <a:pt x="2787777" y="1154906"/>
                </a:cubicBezTo>
                <a:cubicBezTo>
                  <a:pt x="2786538" y="1162240"/>
                  <a:pt x="2785300" y="1169479"/>
                  <a:pt x="2783967" y="1176814"/>
                </a:cubicBezTo>
                <a:cubicBezTo>
                  <a:pt x="2771679" y="1176814"/>
                  <a:pt x="2759011" y="1179004"/>
                  <a:pt x="2747295" y="1176433"/>
                </a:cubicBezTo>
                <a:cubicBezTo>
                  <a:pt x="2685573" y="1162907"/>
                  <a:pt x="2623661" y="1150048"/>
                  <a:pt x="2562796" y="1133380"/>
                </a:cubicBezTo>
                <a:cubicBezTo>
                  <a:pt x="2505741" y="1117759"/>
                  <a:pt x="2426874" y="1142524"/>
                  <a:pt x="2362485" y="1203579"/>
                </a:cubicBezTo>
                <a:cubicBezTo>
                  <a:pt x="2380297" y="1208151"/>
                  <a:pt x="2395632" y="1212056"/>
                  <a:pt x="2410968" y="1215961"/>
                </a:cubicBezTo>
                <a:cubicBezTo>
                  <a:pt x="2411634" y="1219962"/>
                  <a:pt x="2412206" y="1224058"/>
                  <a:pt x="2412873" y="1228058"/>
                </a:cubicBezTo>
                <a:cubicBezTo>
                  <a:pt x="2374868" y="1237964"/>
                  <a:pt x="2337435" y="1252252"/>
                  <a:pt x="2298858" y="1256443"/>
                </a:cubicBezTo>
                <a:cubicBezTo>
                  <a:pt x="2263711" y="1260253"/>
                  <a:pt x="2237994" y="1239679"/>
                  <a:pt x="2235136" y="1201388"/>
                </a:cubicBezTo>
                <a:cubicBezTo>
                  <a:pt x="2228564" y="1113758"/>
                  <a:pt x="2189988" y="1082802"/>
                  <a:pt x="2101596" y="1095089"/>
                </a:cubicBezTo>
                <a:lnTo>
                  <a:pt x="2007938" y="1106298"/>
                </a:lnTo>
                <a:lnTo>
                  <a:pt x="2034972" y="1055711"/>
                </a:lnTo>
                <a:cubicBezTo>
                  <a:pt x="2058671" y="1028782"/>
                  <a:pt x="2091812" y="1016123"/>
                  <a:pt x="2123465" y="1020793"/>
                </a:cubicBezTo>
                <a:close/>
                <a:moveTo>
                  <a:pt x="1868805" y="58768"/>
                </a:moveTo>
                <a:lnTo>
                  <a:pt x="1868710" y="58864"/>
                </a:lnTo>
                <a:lnTo>
                  <a:pt x="1868700" y="58860"/>
                </a:lnTo>
                <a:close/>
                <a:moveTo>
                  <a:pt x="1865852" y="57816"/>
                </a:moveTo>
                <a:lnTo>
                  <a:pt x="1868700" y="58860"/>
                </a:lnTo>
                <a:lnTo>
                  <a:pt x="1739836" y="172211"/>
                </a:lnTo>
                <a:cubicBezTo>
                  <a:pt x="1626489" y="263842"/>
                  <a:pt x="1511427" y="353377"/>
                  <a:pt x="1398175" y="445198"/>
                </a:cubicBezTo>
                <a:cubicBezTo>
                  <a:pt x="1385602" y="455390"/>
                  <a:pt x="1380553" y="474821"/>
                  <a:pt x="1371981" y="489870"/>
                </a:cubicBezTo>
                <a:cubicBezTo>
                  <a:pt x="1388935" y="494633"/>
                  <a:pt x="1406080" y="503681"/>
                  <a:pt x="1422844" y="503205"/>
                </a:cubicBezTo>
                <a:cubicBezTo>
                  <a:pt x="1451991" y="502443"/>
                  <a:pt x="1480947" y="495871"/>
                  <a:pt x="1509998" y="491680"/>
                </a:cubicBezTo>
                <a:cubicBezTo>
                  <a:pt x="1511903" y="495585"/>
                  <a:pt x="1513808" y="499395"/>
                  <a:pt x="1515713" y="503300"/>
                </a:cubicBezTo>
                <a:cubicBezTo>
                  <a:pt x="1465897" y="533685"/>
                  <a:pt x="1415986" y="564165"/>
                  <a:pt x="1371505" y="591311"/>
                </a:cubicBezTo>
                <a:cubicBezTo>
                  <a:pt x="1366456" y="611885"/>
                  <a:pt x="1367504" y="639317"/>
                  <a:pt x="1356741" y="645128"/>
                </a:cubicBezTo>
                <a:cubicBezTo>
                  <a:pt x="1332166" y="658463"/>
                  <a:pt x="1322641" y="633888"/>
                  <a:pt x="1307687" y="616457"/>
                </a:cubicBezTo>
                <a:cubicBezTo>
                  <a:pt x="1295209" y="601884"/>
                  <a:pt x="1267301" y="597979"/>
                  <a:pt x="1245393" y="594836"/>
                </a:cubicBezTo>
                <a:cubicBezTo>
                  <a:pt x="1214533" y="590454"/>
                  <a:pt x="1182910" y="591121"/>
                  <a:pt x="1149763" y="580358"/>
                </a:cubicBezTo>
                <a:cubicBezTo>
                  <a:pt x="1171670" y="571785"/>
                  <a:pt x="1193673" y="563117"/>
                  <a:pt x="1213390" y="555402"/>
                </a:cubicBezTo>
                <a:cubicBezTo>
                  <a:pt x="1202341" y="452818"/>
                  <a:pt x="1115854" y="447008"/>
                  <a:pt x="1046893" y="421004"/>
                </a:cubicBezTo>
                <a:cubicBezTo>
                  <a:pt x="953643" y="385762"/>
                  <a:pt x="858488" y="355472"/>
                  <a:pt x="765619" y="319182"/>
                </a:cubicBezTo>
                <a:cubicBezTo>
                  <a:pt x="741616" y="309752"/>
                  <a:pt x="723233" y="285845"/>
                  <a:pt x="702278" y="268604"/>
                </a:cubicBezTo>
                <a:cubicBezTo>
                  <a:pt x="704755" y="264699"/>
                  <a:pt x="707136" y="260889"/>
                  <a:pt x="709612" y="256984"/>
                </a:cubicBezTo>
                <a:cubicBezTo>
                  <a:pt x="717804" y="258603"/>
                  <a:pt x="727329" y="258032"/>
                  <a:pt x="733901" y="262127"/>
                </a:cubicBezTo>
                <a:cubicBezTo>
                  <a:pt x="858012" y="339375"/>
                  <a:pt x="996886" y="379190"/>
                  <a:pt x="1134523" y="422147"/>
                </a:cubicBezTo>
                <a:cubicBezTo>
                  <a:pt x="1171861" y="433768"/>
                  <a:pt x="1207960" y="459771"/>
                  <a:pt x="1247203" y="423862"/>
                </a:cubicBezTo>
                <a:cubicBezTo>
                  <a:pt x="1254252" y="417385"/>
                  <a:pt x="1275112" y="416813"/>
                  <a:pt x="1283398" y="422528"/>
                </a:cubicBezTo>
                <a:cubicBezTo>
                  <a:pt x="1324165" y="450341"/>
                  <a:pt x="1345216" y="420242"/>
                  <a:pt x="1372648" y="398621"/>
                </a:cubicBezTo>
                <a:cubicBezTo>
                  <a:pt x="1433512" y="350710"/>
                  <a:pt x="1495234" y="303847"/>
                  <a:pt x="1559147" y="260222"/>
                </a:cubicBezTo>
                <a:cubicBezTo>
                  <a:pt x="1660303" y="191166"/>
                  <a:pt x="1763458" y="125063"/>
                  <a:pt x="1865852" y="57816"/>
                </a:cubicBezTo>
                <a:close/>
                <a:moveTo>
                  <a:pt x="398145" y="0"/>
                </a:moveTo>
                <a:lnTo>
                  <a:pt x="411766" y="14954"/>
                </a:lnTo>
                <a:lnTo>
                  <a:pt x="411671" y="14859"/>
                </a:lnTo>
                <a:cubicBezTo>
                  <a:pt x="354044" y="62770"/>
                  <a:pt x="296418" y="110681"/>
                  <a:pt x="234410" y="162306"/>
                </a:cubicBezTo>
                <a:cubicBezTo>
                  <a:pt x="251365" y="164973"/>
                  <a:pt x="265271" y="167164"/>
                  <a:pt x="279273" y="169450"/>
                </a:cubicBezTo>
                <a:cubicBezTo>
                  <a:pt x="266700" y="229076"/>
                  <a:pt x="241649" y="240792"/>
                  <a:pt x="176117" y="216313"/>
                </a:cubicBezTo>
                <a:cubicBezTo>
                  <a:pt x="188595" y="180499"/>
                  <a:pt x="168592" y="172212"/>
                  <a:pt x="136684" y="170402"/>
                </a:cubicBezTo>
                <a:cubicBezTo>
                  <a:pt x="90488" y="167830"/>
                  <a:pt x="44482" y="162020"/>
                  <a:pt x="0" y="149828"/>
                </a:cubicBezTo>
                <a:cubicBezTo>
                  <a:pt x="68866" y="137160"/>
                  <a:pt x="141351" y="133826"/>
                  <a:pt x="205740" y="109252"/>
                </a:cubicBezTo>
                <a:cubicBezTo>
                  <a:pt x="273844" y="83344"/>
                  <a:pt x="334328" y="37243"/>
                  <a:pt x="39814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-1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3"/>
            </p:custDataLst>
          </p:nvPr>
        </p:nvSpPr>
        <p:spPr>
          <a:xfrm>
            <a:off x="340063" y="751210"/>
            <a:ext cx="4381418" cy="4381418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 flipH="1"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5"/>
            </p:custDataLst>
          </p:nvPr>
        </p:nvCxnSpPr>
        <p:spPr>
          <a:xfrm>
            <a:off x="11172826" y="2828925"/>
            <a:ext cx="0" cy="2233384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日期占位符 4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5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6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4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3" y="803638"/>
            <a:ext cx="3999726" cy="600165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 userDrawn="1">
            <p:ph type="title" idx="17826049" hasCustomPrompt="1"/>
            <p:custDataLst>
              <p:tags r:id="rId11"/>
            </p:custDataLst>
          </p:nvPr>
        </p:nvSpPr>
        <p:spPr>
          <a:xfrm>
            <a:off x="4823883" y="3530600"/>
            <a:ext cx="6352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10" name="节编号 3"/>
          <p:cNvSpPr>
            <a:spLocks noGrp="1"/>
          </p:cNvSpPr>
          <p:nvPr userDrawn="1">
            <p:ph type="body" sz="quarter" idx="17826561" hasCustomPrompt="1"/>
            <p:custDataLst>
              <p:tags r:id="rId12"/>
            </p:custDataLst>
          </p:nvPr>
        </p:nvSpPr>
        <p:spPr>
          <a:xfrm>
            <a:off x="9648825" y="1905000"/>
            <a:ext cx="1527175" cy="1524000"/>
          </a:xfrm>
        </p:spPr>
        <p:txBody>
          <a:bodyPr vert="horz" wrap="none" lIns="0" tIns="0" rIns="0" bIns="0" anchor="ctr" anchorCtr="0">
            <a:normAutofit/>
          </a:bodyPr>
          <a:lstStyle>
            <a:lvl1pPr marL="0" indent="0" algn="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-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36" y="5123785"/>
            <a:ext cx="4787264" cy="1226408"/>
          </a:xfrm>
          <a:prstGeom prst="rect">
            <a:avLst/>
          </a:prstGeom>
        </p:spPr>
      </p:pic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>
            <a:off x="6705601" y="806767"/>
            <a:ext cx="4787265" cy="478726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9000">
                <a:schemeClr val="accent3">
                  <a:lumMod val="60000"/>
                  <a:lumOff val="40000"/>
                </a:schemeClr>
              </a:gs>
              <a:gs pos="72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 userDrawn="1">
            <p:custDataLst>
              <p:tags r:id="rId6"/>
            </p:custDataLst>
          </p:nvPr>
        </p:nvSpPr>
        <p:spPr>
          <a:xfrm>
            <a:off x="10528903" y="756063"/>
            <a:ext cx="643923" cy="86712"/>
          </a:xfrm>
          <a:custGeom>
            <a:avLst/>
            <a:gdLst>
              <a:gd name="connsiteX0" fmla="*/ 600567 w 643923"/>
              <a:gd name="connsiteY0" fmla="*/ 0 h 86712"/>
              <a:gd name="connsiteX1" fmla="*/ 643923 w 643923"/>
              <a:gd name="connsiteY1" fmla="*/ 43356 h 86712"/>
              <a:gd name="connsiteX2" fmla="*/ 600567 w 643923"/>
              <a:gd name="connsiteY2" fmla="*/ 86712 h 86712"/>
              <a:gd name="connsiteX3" fmla="*/ 557211 w 643923"/>
              <a:gd name="connsiteY3" fmla="*/ 43356 h 86712"/>
              <a:gd name="connsiteX4" fmla="*/ 600567 w 643923"/>
              <a:gd name="connsiteY4" fmla="*/ 0 h 86712"/>
              <a:gd name="connsiteX5" fmla="*/ 414830 w 643923"/>
              <a:gd name="connsiteY5" fmla="*/ 0 h 86712"/>
              <a:gd name="connsiteX6" fmla="*/ 458186 w 643923"/>
              <a:gd name="connsiteY6" fmla="*/ 43356 h 86712"/>
              <a:gd name="connsiteX7" fmla="*/ 414830 w 643923"/>
              <a:gd name="connsiteY7" fmla="*/ 86712 h 86712"/>
              <a:gd name="connsiteX8" fmla="*/ 371474 w 643923"/>
              <a:gd name="connsiteY8" fmla="*/ 43356 h 86712"/>
              <a:gd name="connsiteX9" fmla="*/ 414830 w 643923"/>
              <a:gd name="connsiteY9" fmla="*/ 0 h 86712"/>
              <a:gd name="connsiteX10" fmla="*/ 229093 w 643923"/>
              <a:gd name="connsiteY10" fmla="*/ 0 h 86712"/>
              <a:gd name="connsiteX11" fmla="*/ 272449 w 643923"/>
              <a:gd name="connsiteY11" fmla="*/ 43356 h 86712"/>
              <a:gd name="connsiteX12" fmla="*/ 229093 w 643923"/>
              <a:gd name="connsiteY12" fmla="*/ 86712 h 86712"/>
              <a:gd name="connsiteX13" fmla="*/ 185737 w 643923"/>
              <a:gd name="connsiteY13" fmla="*/ 43356 h 86712"/>
              <a:gd name="connsiteX14" fmla="*/ 229093 w 643923"/>
              <a:gd name="connsiteY14" fmla="*/ 0 h 86712"/>
              <a:gd name="connsiteX15" fmla="*/ 43356 w 643923"/>
              <a:gd name="connsiteY15" fmla="*/ 0 h 86712"/>
              <a:gd name="connsiteX16" fmla="*/ 86712 w 643923"/>
              <a:gd name="connsiteY16" fmla="*/ 43356 h 86712"/>
              <a:gd name="connsiteX17" fmla="*/ 43356 w 643923"/>
              <a:gd name="connsiteY17" fmla="*/ 86712 h 86712"/>
              <a:gd name="connsiteX18" fmla="*/ 0 w 643923"/>
              <a:gd name="connsiteY18" fmla="*/ 43356 h 86712"/>
              <a:gd name="connsiteX19" fmla="*/ 43356 w 643923"/>
              <a:gd name="connsiteY19" fmla="*/ 0 h 8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923" h="86712">
                <a:moveTo>
                  <a:pt x="600567" y="0"/>
                </a:moveTo>
                <a:cubicBezTo>
                  <a:pt x="624512" y="0"/>
                  <a:pt x="643923" y="19411"/>
                  <a:pt x="643923" y="43356"/>
                </a:cubicBezTo>
                <a:cubicBezTo>
                  <a:pt x="643923" y="67301"/>
                  <a:pt x="624512" y="86712"/>
                  <a:pt x="600567" y="86712"/>
                </a:cubicBezTo>
                <a:cubicBezTo>
                  <a:pt x="576622" y="86712"/>
                  <a:pt x="557211" y="67301"/>
                  <a:pt x="557211" y="43356"/>
                </a:cubicBezTo>
                <a:cubicBezTo>
                  <a:pt x="557211" y="19411"/>
                  <a:pt x="576622" y="0"/>
                  <a:pt x="600567" y="0"/>
                </a:cubicBezTo>
                <a:close/>
                <a:moveTo>
                  <a:pt x="414830" y="0"/>
                </a:moveTo>
                <a:cubicBezTo>
                  <a:pt x="438775" y="0"/>
                  <a:pt x="458186" y="19411"/>
                  <a:pt x="458186" y="43356"/>
                </a:cubicBezTo>
                <a:cubicBezTo>
                  <a:pt x="458186" y="67301"/>
                  <a:pt x="438775" y="86712"/>
                  <a:pt x="414830" y="86712"/>
                </a:cubicBezTo>
                <a:cubicBezTo>
                  <a:pt x="390885" y="86712"/>
                  <a:pt x="371474" y="67301"/>
                  <a:pt x="371474" y="43356"/>
                </a:cubicBezTo>
                <a:cubicBezTo>
                  <a:pt x="371474" y="19411"/>
                  <a:pt x="390885" y="0"/>
                  <a:pt x="414830" y="0"/>
                </a:cubicBezTo>
                <a:close/>
                <a:moveTo>
                  <a:pt x="229093" y="0"/>
                </a:moveTo>
                <a:cubicBezTo>
                  <a:pt x="253038" y="0"/>
                  <a:pt x="272449" y="19411"/>
                  <a:pt x="272449" y="43356"/>
                </a:cubicBezTo>
                <a:cubicBezTo>
                  <a:pt x="272449" y="67301"/>
                  <a:pt x="253038" y="86712"/>
                  <a:pt x="229093" y="86712"/>
                </a:cubicBezTo>
                <a:cubicBezTo>
                  <a:pt x="205148" y="86712"/>
                  <a:pt x="185737" y="67301"/>
                  <a:pt x="185737" y="43356"/>
                </a:cubicBezTo>
                <a:cubicBezTo>
                  <a:pt x="185737" y="19411"/>
                  <a:pt x="205148" y="0"/>
                  <a:pt x="229093" y="0"/>
                </a:cubicBezTo>
                <a:close/>
                <a:moveTo>
                  <a:pt x="43356" y="0"/>
                </a:moveTo>
                <a:cubicBezTo>
                  <a:pt x="67301" y="0"/>
                  <a:pt x="86712" y="19411"/>
                  <a:pt x="86712" y="43356"/>
                </a:cubicBezTo>
                <a:cubicBezTo>
                  <a:pt x="86712" y="67301"/>
                  <a:pt x="67301" y="86712"/>
                  <a:pt x="43356" y="86712"/>
                </a:cubicBezTo>
                <a:cubicBezTo>
                  <a:pt x="19411" y="86712"/>
                  <a:pt x="0" y="67301"/>
                  <a:pt x="0" y="43356"/>
                </a:cubicBezTo>
                <a:cubicBezTo>
                  <a:pt x="0" y="19411"/>
                  <a:pt x="19411" y="0"/>
                  <a:pt x="433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>
            <p:custDataLst>
              <p:tags r:id="rId7"/>
            </p:custDataLst>
          </p:nvPr>
        </p:nvSpPr>
        <p:spPr>
          <a:xfrm>
            <a:off x="0" y="6508518"/>
            <a:ext cx="12192000" cy="349482"/>
          </a:xfrm>
          <a:prstGeom prst="rect">
            <a:avLst/>
          </a:prstGeom>
          <a:gradFill flip="none" rotWithShape="1">
            <a:gsLst>
              <a:gs pos="6000">
                <a:schemeClr val="accent1">
                  <a:lumMod val="40000"/>
                  <a:lumOff val="60000"/>
                  <a:alpha val="0"/>
                </a:schemeClr>
              </a:gs>
              <a:gs pos="60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8"/>
            </p:custDataLst>
          </p:nvPr>
        </p:nvSpPr>
        <p:spPr>
          <a:xfrm>
            <a:off x="4999355" y="4832350"/>
            <a:ext cx="1401445" cy="689610"/>
          </a:xfrm>
          <a:custGeom>
            <a:avLst/>
            <a:gdLst>
              <a:gd name="connsiteX0" fmla="*/ 3056668 w 3056668"/>
              <a:gd name="connsiteY0" fmla="*/ 1341310 h 1503330"/>
              <a:gd name="connsiteX1" fmla="*/ 2969895 w 3056668"/>
              <a:gd name="connsiteY1" fmla="*/ 1394460 h 1503330"/>
              <a:gd name="connsiteX2" fmla="*/ 2861119 w 3056668"/>
              <a:gd name="connsiteY2" fmla="*/ 1406652 h 1503330"/>
              <a:gd name="connsiteX3" fmla="*/ 2920746 w 3056668"/>
              <a:gd name="connsiteY3" fmla="*/ 1435512 h 1503330"/>
              <a:gd name="connsiteX4" fmla="*/ 2864453 w 3056668"/>
              <a:gd name="connsiteY4" fmla="*/ 1503235 h 1503330"/>
              <a:gd name="connsiteX5" fmla="*/ 2864548 w 3056668"/>
              <a:gd name="connsiteY5" fmla="*/ 1503330 h 1503330"/>
              <a:gd name="connsiteX6" fmla="*/ 2784919 w 3056668"/>
              <a:gd name="connsiteY6" fmla="*/ 1449514 h 1503330"/>
              <a:gd name="connsiteX7" fmla="*/ 2529744 w 3056668"/>
              <a:gd name="connsiteY7" fmla="*/ 1462182 h 1503330"/>
              <a:gd name="connsiteX8" fmla="*/ 2526601 w 3056668"/>
              <a:gd name="connsiteY8" fmla="*/ 1452467 h 1503330"/>
              <a:gd name="connsiteX9" fmla="*/ 2782347 w 3056668"/>
              <a:gd name="connsiteY9" fmla="*/ 1363408 h 1503330"/>
              <a:gd name="connsiteX10" fmla="*/ 3056668 w 3056668"/>
              <a:gd name="connsiteY10" fmla="*/ 1341310 h 1503330"/>
              <a:gd name="connsiteX11" fmla="*/ 1415110 w 3056668"/>
              <a:gd name="connsiteY11" fmla="*/ 1197475 h 1503330"/>
              <a:gd name="connsiteX12" fmla="*/ 1456944 w 3056668"/>
              <a:gd name="connsiteY12" fmla="*/ 1204531 h 1503330"/>
              <a:gd name="connsiteX13" fmla="*/ 1595723 w 3056668"/>
              <a:gd name="connsiteY13" fmla="*/ 1300448 h 1503330"/>
              <a:gd name="connsiteX14" fmla="*/ 1586198 w 3056668"/>
              <a:gd name="connsiteY14" fmla="*/ 1314640 h 1503330"/>
              <a:gd name="connsiteX15" fmla="*/ 1482947 w 3056668"/>
              <a:gd name="connsiteY15" fmla="*/ 1244822 h 1503330"/>
              <a:gd name="connsiteX16" fmla="*/ 1427988 w 3056668"/>
              <a:gd name="connsiteY16" fmla="*/ 1268158 h 1503330"/>
              <a:gd name="connsiteX17" fmla="*/ 1395889 w 3056668"/>
              <a:gd name="connsiteY17" fmla="*/ 1240917 h 1503330"/>
              <a:gd name="connsiteX18" fmla="*/ 1398051 w 3056668"/>
              <a:gd name="connsiteY18" fmla="*/ 1222676 h 1503330"/>
              <a:gd name="connsiteX19" fmla="*/ 1398175 w 3056668"/>
              <a:gd name="connsiteY19" fmla="*/ 1222629 h 1503330"/>
              <a:gd name="connsiteX20" fmla="*/ 1398079 w 3056668"/>
              <a:gd name="connsiteY20" fmla="*/ 1222438 h 1503330"/>
              <a:gd name="connsiteX21" fmla="*/ 1398051 w 3056668"/>
              <a:gd name="connsiteY21" fmla="*/ 1222676 h 1503330"/>
              <a:gd name="connsiteX22" fmla="*/ 1297305 w 3056668"/>
              <a:gd name="connsiteY22" fmla="*/ 1260443 h 1503330"/>
              <a:gd name="connsiteX23" fmla="*/ 1415110 w 3056668"/>
              <a:gd name="connsiteY23" fmla="*/ 1197475 h 1503330"/>
              <a:gd name="connsiteX24" fmla="*/ 2007938 w 3056668"/>
              <a:gd name="connsiteY24" fmla="*/ 1106298 h 1503330"/>
              <a:gd name="connsiteX25" fmla="*/ 2007870 w 3056668"/>
              <a:gd name="connsiteY25" fmla="*/ 1106424 h 1503330"/>
              <a:gd name="connsiteX26" fmla="*/ 2007679 w 3056668"/>
              <a:gd name="connsiteY26" fmla="*/ 1106329 h 1503330"/>
              <a:gd name="connsiteX27" fmla="*/ 2123465 w 3056668"/>
              <a:gd name="connsiteY27" fmla="*/ 1020793 h 1503330"/>
              <a:gd name="connsiteX28" fmla="*/ 2168461 w 3056668"/>
              <a:gd name="connsiteY28" fmla="*/ 1041178 h 1503330"/>
              <a:gd name="connsiteX29" fmla="*/ 2255234 w 3056668"/>
              <a:gd name="connsiteY29" fmla="*/ 1134713 h 1503330"/>
              <a:gd name="connsiteX30" fmla="*/ 2341530 w 3056668"/>
              <a:gd name="connsiteY30" fmla="*/ 1152811 h 1503330"/>
              <a:gd name="connsiteX31" fmla="*/ 2414016 w 3056668"/>
              <a:gd name="connsiteY31" fmla="*/ 1107662 h 1503330"/>
              <a:gd name="connsiteX32" fmla="*/ 2577084 w 3056668"/>
              <a:gd name="connsiteY32" fmla="*/ 1092136 h 1503330"/>
              <a:gd name="connsiteX33" fmla="*/ 2787777 w 3056668"/>
              <a:gd name="connsiteY33" fmla="*/ 1154906 h 1503330"/>
              <a:gd name="connsiteX34" fmla="*/ 2783967 w 3056668"/>
              <a:gd name="connsiteY34" fmla="*/ 1176814 h 1503330"/>
              <a:gd name="connsiteX35" fmla="*/ 2747295 w 3056668"/>
              <a:gd name="connsiteY35" fmla="*/ 1176433 h 1503330"/>
              <a:gd name="connsiteX36" fmla="*/ 2562796 w 3056668"/>
              <a:gd name="connsiteY36" fmla="*/ 1133380 h 1503330"/>
              <a:gd name="connsiteX37" fmla="*/ 2362485 w 3056668"/>
              <a:gd name="connsiteY37" fmla="*/ 1203579 h 1503330"/>
              <a:gd name="connsiteX38" fmla="*/ 2410968 w 3056668"/>
              <a:gd name="connsiteY38" fmla="*/ 1215961 h 1503330"/>
              <a:gd name="connsiteX39" fmla="*/ 2412873 w 3056668"/>
              <a:gd name="connsiteY39" fmla="*/ 1228058 h 1503330"/>
              <a:gd name="connsiteX40" fmla="*/ 2298858 w 3056668"/>
              <a:gd name="connsiteY40" fmla="*/ 1256443 h 1503330"/>
              <a:gd name="connsiteX41" fmla="*/ 2235136 w 3056668"/>
              <a:gd name="connsiteY41" fmla="*/ 1201388 h 1503330"/>
              <a:gd name="connsiteX42" fmla="*/ 2101596 w 3056668"/>
              <a:gd name="connsiteY42" fmla="*/ 1095089 h 1503330"/>
              <a:gd name="connsiteX43" fmla="*/ 2007938 w 3056668"/>
              <a:gd name="connsiteY43" fmla="*/ 1106298 h 1503330"/>
              <a:gd name="connsiteX44" fmla="*/ 2034972 w 3056668"/>
              <a:gd name="connsiteY44" fmla="*/ 1055711 h 1503330"/>
              <a:gd name="connsiteX45" fmla="*/ 2123465 w 3056668"/>
              <a:gd name="connsiteY45" fmla="*/ 1020793 h 1503330"/>
              <a:gd name="connsiteX46" fmla="*/ 1868805 w 3056668"/>
              <a:gd name="connsiteY46" fmla="*/ 58768 h 1503330"/>
              <a:gd name="connsiteX47" fmla="*/ 1868710 w 3056668"/>
              <a:gd name="connsiteY47" fmla="*/ 58864 h 1503330"/>
              <a:gd name="connsiteX48" fmla="*/ 1868700 w 3056668"/>
              <a:gd name="connsiteY48" fmla="*/ 58860 h 1503330"/>
              <a:gd name="connsiteX49" fmla="*/ 1865852 w 3056668"/>
              <a:gd name="connsiteY49" fmla="*/ 57816 h 1503330"/>
              <a:gd name="connsiteX50" fmla="*/ 1868700 w 3056668"/>
              <a:gd name="connsiteY50" fmla="*/ 58860 h 1503330"/>
              <a:gd name="connsiteX51" fmla="*/ 1739836 w 3056668"/>
              <a:gd name="connsiteY51" fmla="*/ 172211 h 1503330"/>
              <a:gd name="connsiteX52" fmla="*/ 1398175 w 3056668"/>
              <a:gd name="connsiteY52" fmla="*/ 445198 h 1503330"/>
              <a:gd name="connsiteX53" fmla="*/ 1371981 w 3056668"/>
              <a:gd name="connsiteY53" fmla="*/ 489870 h 1503330"/>
              <a:gd name="connsiteX54" fmla="*/ 1422844 w 3056668"/>
              <a:gd name="connsiteY54" fmla="*/ 503205 h 1503330"/>
              <a:gd name="connsiteX55" fmla="*/ 1509998 w 3056668"/>
              <a:gd name="connsiteY55" fmla="*/ 491680 h 1503330"/>
              <a:gd name="connsiteX56" fmla="*/ 1515713 w 3056668"/>
              <a:gd name="connsiteY56" fmla="*/ 503300 h 1503330"/>
              <a:gd name="connsiteX57" fmla="*/ 1371505 w 3056668"/>
              <a:gd name="connsiteY57" fmla="*/ 591311 h 1503330"/>
              <a:gd name="connsiteX58" fmla="*/ 1356741 w 3056668"/>
              <a:gd name="connsiteY58" fmla="*/ 645128 h 1503330"/>
              <a:gd name="connsiteX59" fmla="*/ 1307687 w 3056668"/>
              <a:gd name="connsiteY59" fmla="*/ 616457 h 1503330"/>
              <a:gd name="connsiteX60" fmla="*/ 1245393 w 3056668"/>
              <a:gd name="connsiteY60" fmla="*/ 594836 h 1503330"/>
              <a:gd name="connsiteX61" fmla="*/ 1149763 w 3056668"/>
              <a:gd name="connsiteY61" fmla="*/ 580358 h 1503330"/>
              <a:gd name="connsiteX62" fmla="*/ 1213390 w 3056668"/>
              <a:gd name="connsiteY62" fmla="*/ 555402 h 1503330"/>
              <a:gd name="connsiteX63" fmla="*/ 1046893 w 3056668"/>
              <a:gd name="connsiteY63" fmla="*/ 421004 h 1503330"/>
              <a:gd name="connsiteX64" fmla="*/ 765619 w 3056668"/>
              <a:gd name="connsiteY64" fmla="*/ 319182 h 1503330"/>
              <a:gd name="connsiteX65" fmla="*/ 702278 w 3056668"/>
              <a:gd name="connsiteY65" fmla="*/ 268604 h 1503330"/>
              <a:gd name="connsiteX66" fmla="*/ 709612 w 3056668"/>
              <a:gd name="connsiteY66" fmla="*/ 256984 h 1503330"/>
              <a:gd name="connsiteX67" fmla="*/ 733901 w 3056668"/>
              <a:gd name="connsiteY67" fmla="*/ 262127 h 1503330"/>
              <a:gd name="connsiteX68" fmla="*/ 1134523 w 3056668"/>
              <a:gd name="connsiteY68" fmla="*/ 422147 h 1503330"/>
              <a:gd name="connsiteX69" fmla="*/ 1247203 w 3056668"/>
              <a:gd name="connsiteY69" fmla="*/ 423862 h 1503330"/>
              <a:gd name="connsiteX70" fmla="*/ 1283398 w 3056668"/>
              <a:gd name="connsiteY70" fmla="*/ 422528 h 1503330"/>
              <a:gd name="connsiteX71" fmla="*/ 1372648 w 3056668"/>
              <a:gd name="connsiteY71" fmla="*/ 398621 h 1503330"/>
              <a:gd name="connsiteX72" fmla="*/ 1559147 w 3056668"/>
              <a:gd name="connsiteY72" fmla="*/ 260222 h 1503330"/>
              <a:gd name="connsiteX73" fmla="*/ 1865852 w 3056668"/>
              <a:gd name="connsiteY73" fmla="*/ 57816 h 1503330"/>
              <a:gd name="connsiteX74" fmla="*/ 398145 w 3056668"/>
              <a:gd name="connsiteY74" fmla="*/ 0 h 1503330"/>
              <a:gd name="connsiteX75" fmla="*/ 411766 w 3056668"/>
              <a:gd name="connsiteY75" fmla="*/ 14954 h 1503330"/>
              <a:gd name="connsiteX76" fmla="*/ 411671 w 3056668"/>
              <a:gd name="connsiteY76" fmla="*/ 14859 h 1503330"/>
              <a:gd name="connsiteX77" fmla="*/ 234410 w 3056668"/>
              <a:gd name="connsiteY77" fmla="*/ 162306 h 1503330"/>
              <a:gd name="connsiteX78" fmla="*/ 279273 w 3056668"/>
              <a:gd name="connsiteY78" fmla="*/ 169450 h 1503330"/>
              <a:gd name="connsiteX79" fmla="*/ 176117 w 3056668"/>
              <a:gd name="connsiteY79" fmla="*/ 216313 h 1503330"/>
              <a:gd name="connsiteX80" fmla="*/ 136684 w 3056668"/>
              <a:gd name="connsiteY80" fmla="*/ 170402 h 1503330"/>
              <a:gd name="connsiteX81" fmla="*/ 0 w 3056668"/>
              <a:gd name="connsiteY81" fmla="*/ 149828 h 1503330"/>
              <a:gd name="connsiteX82" fmla="*/ 205740 w 3056668"/>
              <a:gd name="connsiteY82" fmla="*/ 109252 h 1503330"/>
              <a:gd name="connsiteX83" fmla="*/ 398145 w 3056668"/>
              <a:gd name="connsiteY83" fmla="*/ 0 h 150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056668" h="1503330">
                <a:moveTo>
                  <a:pt x="3056668" y="1341310"/>
                </a:moveTo>
                <a:cubicBezTo>
                  <a:pt x="3027902" y="1359598"/>
                  <a:pt x="3001137" y="1383410"/>
                  <a:pt x="2969895" y="1394460"/>
                </a:cubicBezTo>
                <a:cubicBezTo>
                  <a:pt x="2939986" y="1405032"/>
                  <a:pt x="2905410" y="1402365"/>
                  <a:pt x="2861119" y="1406652"/>
                </a:cubicBezTo>
                <a:cubicBezTo>
                  <a:pt x="2885503" y="1418462"/>
                  <a:pt x="2899886" y="1425416"/>
                  <a:pt x="2920746" y="1435512"/>
                </a:cubicBezTo>
                <a:cubicBezTo>
                  <a:pt x="2900267" y="1460182"/>
                  <a:pt x="2882074" y="1482089"/>
                  <a:pt x="2864453" y="1503235"/>
                </a:cubicBezTo>
                <a:lnTo>
                  <a:pt x="2864548" y="1503330"/>
                </a:lnTo>
                <a:cubicBezTo>
                  <a:pt x="2846641" y="1477136"/>
                  <a:pt x="2776728" y="1507902"/>
                  <a:pt x="2784919" y="1449514"/>
                </a:cubicBezTo>
                <a:cubicBezTo>
                  <a:pt x="2700909" y="1453705"/>
                  <a:pt x="2615279" y="1457991"/>
                  <a:pt x="2529744" y="1462182"/>
                </a:cubicBezTo>
                <a:cubicBezTo>
                  <a:pt x="2528697" y="1458944"/>
                  <a:pt x="2527649" y="1455705"/>
                  <a:pt x="2526601" y="1452467"/>
                </a:cubicBezTo>
                <a:cubicBezTo>
                  <a:pt x="2611659" y="1421701"/>
                  <a:pt x="2694622" y="1379601"/>
                  <a:pt x="2782347" y="1363408"/>
                </a:cubicBezTo>
                <a:cubicBezTo>
                  <a:pt x="2870644" y="1347215"/>
                  <a:pt x="2965322" y="1375314"/>
                  <a:pt x="3056668" y="1341310"/>
                </a:cubicBezTo>
                <a:close/>
                <a:moveTo>
                  <a:pt x="1415110" y="1197475"/>
                </a:moveTo>
                <a:cubicBezTo>
                  <a:pt x="1428869" y="1196935"/>
                  <a:pt x="1442824" y="1199102"/>
                  <a:pt x="1456944" y="1204531"/>
                </a:cubicBezTo>
                <a:cubicBezTo>
                  <a:pt x="1507998" y="1224153"/>
                  <a:pt x="1549813" y="1267492"/>
                  <a:pt x="1595723" y="1300448"/>
                </a:cubicBezTo>
                <a:cubicBezTo>
                  <a:pt x="1592580" y="1305210"/>
                  <a:pt x="1589341" y="1309878"/>
                  <a:pt x="1586198" y="1314640"/>
                </a:cubicBezTo>
                <a:cubicBezTo>
                  <a:pt x="1547431" y="1288446"/>
                  <a:pt x="1508569" y="1262158"/>
                  <a:pt x="1482947" y="1244822"/>
                </a:cubicBezTo>
                <a:cubicBezTo>
                  <a:pt x="1455991" y="1257109"/>
                  <a:pt x="1441418" y="1269396"/>
                  <a:pt x="1427988" y="1268158"/>
                </a:cubicBezTo>
                <a:cubicBezTo>
                  <a:pt x="1416558" y="1267110"/>
                  <a:pt x="1406557" y="1250632"/>
                  <a:pt x="1395889" y="1240917"/>
                </a:cubicBezTo>
                <a:lnTo>
                  <a:pt x="1398051" y="1222676"/>
                </a:lnTo>
                <a:lnTo>
                  <a:pt x="1398175" y="1222629"/>
                </a:lnTo>
                <a:lnTo>
                  <a:pt x="1398079" y="1222438"/>
                </a:lnTo>
                <a:lnTo>
                  <a:pt x="1398051" y="1222676"/>
                </a:lnTo>
                <a:lnTo>
                  <a:pt x="1297305" y="1260443"/>
                </a:lnTo>
                <a:cubicBezTo>
                  <a:pt x="1334310" y="1225081"/>
                  <a:pt x="1373833" y="1199096"/>
                  <a:pt x="1415110" y="1197475"/>
                </a:cubicBezTo>
                <a:close/>
                <a:moveTo>
                  <a:pt x="2007938" y="1106298"/>
                </a:moveTo>
                <a:lnTo>
                  <a:pt x="2007870" y="1106424"/>
                </a:lnTo>
                <a:lnTo>
                  <a:pt x="2007679" y="1106329"/>
                </a:lnTo>
                <a:close/>
                <a:moveTo>
                  <a:pt x="2123465" y="1020793"/>
                </a:moveTo>
                <a:cubicBezTo>
                  <a:pt x="2139291" y="1023128"/>
                  <a:pt x="2154745" y="1029796"/>
                  <a:pt x="2168461" y="1041178"/>
                </a:cubicBezTo>
                <a:cubicBezTo>
                  <a:pt x="2200941" y="1068229"/>
                  <a:pt x="2230755" y="1100328"/>
                  <a:pt x="2255234" y="1134713"/>
                </a:cubicBezTo>
                <a:cubicBezTo>
                  <a:pt x="2280761" y="1170622"/>
                  <a:pt x="2309431" y="1168813"/>
                  <a:pt x="2341530" y="1152811"/>
                </a:cubicBezTo>
                <a:cubicBezTo>
                  <a:pt x="2366867" y="1140142"/>
                  <a:pt x="2391060" y="1124426"/>
                  <a:pt x="2414016" y="1107662"/>
                </a:cubicBezTo>
                <a:cubicBezTo>
                  <a:pt x="2465736" y="1070038"/>
                  <a:pt x="2521267" y="1076420"/>
                  <a:pt x="2577084" y="1092136"/>
                </a:cubicBezTo>
                <a:cubicBezTo>
                  <a:pt x="2647569" y="1111948"/>
                  <a:pt x="2717577" y="1133856"/>
                  <a:pt x="2787777" y="1154906"/>
                </a:cubicBezTo>
                <a:cubicBezTo>
                  <a:pt x="2786538" y="1162240"/>
                  <a:pt x="2785300" y="1169479"/>
                  <a:pt x="2783967" y="1176814"/>
                </a:cubicBezTo>
                <a:cubicBezTo>
                  <a:pt x="2771679" y="1176814"/>
                  <a:pt x="2759011" y="1179004"/>
                  <a:pt x="2747295" y="1176433"/>
                </a:cubicBezTo>
                <a:cubicBezTo>
                  <a:pt x="2685573" y="1162907"/>
                  <a:pt x="2623661" y="1150048"/>
                  <a:pt x="2562796" y="1133380"/>
                </a:cubicBezTo>
                <a:cubicBezTo>
                  <a:pt x="2505741" y="1117759"/>
                  <a:pt x="2426874" y="1142524"/>
                  <a:pt x="2362485" y="1203579"/>
                </a:cubicBezTo>
                <a:cubicBezTo>
                  <a:pt x="2380297" y="1208151"/>
                  <a:pt x="2395632" y="1212056"/>
                  <a:pt x="2410968" y="1215961"/>
                </a:cubicBezTo>
                <a:cubicBezTo>
                  <a:pt x="2411634" y="1219962"/>
                  <a:pt x="2412206" y="1224058"/>
                  <a:pt x="2412873" y="1228058"/>
                </a:cubicBezTo>
                <a:cubicBezTo>
                  <a:pt x="2374868" y="1237964"/>
                  <a:pt x="2337435" y="1252252"/>
                  <a:pt x="2298858" y="1256443"/>
                </a:cubicBezTo>
                <a:cubicBezTo>
                  <a:pt x="2263711" y="1260253"/>
                  <a:pt x="2237994" y="1239679"/>
                  <a:pt x="2235136" y="1201388"/>
                </a:cubicBezTo>
                <a:cubicBezTo>
                  <a:pt x="2228564" y="1113758"/>
                  <a:pt x="2189988" y="1082802"/>
                  <a:pt x="2101596" y="1095089"/>
                </a:cubicBezTo>
                <a:lnTo>
                  <a:pt x="2007938" y="1106298"/>
                </a:lnTo>
                <a:lnTo>
                  <a:pt x="2034972" y="1055711"/>
                </a:lnTo>
                <a:cubicBezTo>
                  <a:pt x="2058671" y="1028782"/>
                  <a:pt x="2091812" y="1016123"/>
                  <a:pt x="2123465" y="1020793"/>
                </a:cubicBezTo>
                <a:close/>
                <a:moveTo>
                  <a:pt x="1868805" y="58768"/>
                </a:moveTo>
                <a:lnTo>
                  <a:pt x="1868710" y="58864"/>
                </a:lnTo>
                <a:lnTo>
                  <a:pt x="1868700" y="58860"/>
                </a:lnTo>
                <a:close/>
                <a:moveTo>
                  <a:pt x="1865852" y="57816"/>
                </a:moveTo>
                <a:lnTo>
                  <a:pt x="1868700" y="58860"/>
                </a:lnTo>
                <a:lnTo>
                  <a:pt x="1739836" y="172211"/>
                </a:lnTo>
                <a:cubicBezTo>
                  <a:pt x="1626489" y="263842"/>
                  <a:pt x="1511427" y="353377"/>
                  <a:pt x="1398175" y="445198"/>
                </a:cubicBezTo>
                <a:cubicBezTo>
                  <a:pt x="1385602" y="455390"/>
                  <a:pt x="1380553" y="474821"/>
                  <a:pt x="1371981" y="489870"/>
                </a:cubicBezTo>
                <a:cubicBezTo>
                  <a:pt x="1388935" y="494633"/>
                  <a:pt x="1406080" y="503681"/>
                  <a:pt x="1422844" y="503205"/>
                </a:cubicBezTo>
                <a:cubicBezTo>
                  <a:pt x="1451991" y="502443"/>
                  <a:pt x="1480947" y="495871"/>
                  <a:pt x="1509998" y="491680"/>
                </a:cubicBezTo>
                <a:cubicBezTo>
                  <a:pt x="1511903" y="495585"/>
                  <a:pt x="1513808" y="499395"/>
                  <a:pt x="1515713" y="503300"/>
                </a:cubicBezTo>
                <a:cubicBezTo>
                  <a:pt x="1465897" y="533685"/>
                  <a:pt x="1415986" y="564165"/>
                  <a:pt x="1371505" y="591311"/>
                </a:cubicBezTo>
                <a:cubicBezTo>
                  <a:pt x="1366456" y="611885"/>
                  <a:pt x="1367504" y="639317"/>
                  <a:pt x="1356741" y="645128"/>
                </a:cubicBezTo>
                <a:cubicBezTo>
                  <a:pt x="1332166" y="658463"/>
                  <a:pt x="1322641" y="633888"/>
                  <a:pt x="1307687" y="616457"/>
                </a:cubicBezTo>
                <a:cubicBezTo>
                  <a:pt x="1295209" y="601884"/>
                  <a:pt x="1267301" y="597979"/>
                  <a:pt x="1245393" y="594836"/>
                </a:cubicBezTo>
                <a:cubicBezTo>
                  <a:pt x="1214533" y="590454"/>
                  <a:pt x="1182910" y="591121"/>
                  <a:pt x="1149763" y="580358"/>
                </a:cubicBezTo>
                <a:cubicBezTo>
                  <a:pt x="1171670" y="571785"/>
                  <a:pt x="1193673" y="563117"/>
                  <a:pt x="1213390" y="555402"/>
                </a:cubicBezTo>
                <a:cubicBezTo>
                  <a:pt x="1202341" y="452818"/>
                  <a:pt x="1115854" y="447008"/>
                  <a:pt x="1046893" y="421004"/>
                </a:cubicBezTo>
                <a:cubicBezTo>
                  <a:pt x="953643" y="385762"/>
                  <a:pt x="858488" y="355472"/>
                  <a:pt x="765619" y="319182"/>
                </a:cubicBezTo>
                <a:cubicBezTo>
                  <a:pt x="741616" y="309752"/>
                  <a:pt x="723233" y="285845"/>
                  <a:pt x="702278" y="268604"/>
                </a:cubicBezTo>
                <a:cubicBezTo>
                  <a:pt x="704755" y="264699"/>
                  <a:pt x="707136" y="260889"/>
                  <a:pt x="709612" y="256984"/>
                </a:cubicBezTo>
                <a:cubicBezTo>
                  <a:pt x="717804" y="258603"/>
                  <a:pt x="727329" y="258032"/>
                  <a:pt x="733901" y="262127"/>
                </a:cubicBezTo>
                <a:cubicBezTo>
                  <a:pt x="858012" y="339375"/>
                  <a:pt x="996886" y="379190"/>
                  <a:pt x="1134523" y="422147"/>
                </a:cubicBezTo>
                <a:cubicBezTo>
                  <a:pt x="1171861" y="433768"/>
                  <a:pt x="1207960" y="459771"/>
                  <a:pt x="1247203" y="423862"/>
                </a:cubicBezTo>
                <a:cubicBezTo>
                  <a:pt x="1254252" y="417385"/>
                  <a:pt x="1275112" y="416813"/>
                  <a:pt x="1283398" y="422528"/>
                </a:cubicBezTo>
                <a:cubicBezTo>
                  <a:pt x="1324165" y="450341"/>
                  <a:pt x="1345216" y="420242"/>
                  <a:pt x="1372648" y="398621"/>
                </a:cubicBezTo>
                <a:cubicBezTo>
                  <a:pt x="1433512" y="350710"/>
                  <a:pt x="1495234" y="303847"/>
                  <a:pt x="1559147" y="260222"/>
                </a:cubicBezTo>
                <a:cubicBezTo>
                  <a:pt x="1660303" y="191166"/>
                  <a:pt x="1763458" y="125063"/>
                  <a:pt x="1865852" y="57816"/>
                </a:cubicBezTo>
                <a:close/>
                <a:moveTo>
                  <a:pt x="398145" y="0"/>
                </a:moveTo>
                <a:lnTo>
                  <a:pt x="411766" y="14954"/>
                </a:lnTo>
                <a:lnTo>
                  <a:pt x="411671" y="14859"/>
                </a:lnTo>
                <a:cubicBezTo>
                  <a:pt x="354044" y="62770"/>
                  <a:pt x="296418" y="110681"/>
                  <a:pt x="234410" y="162306"/>
                </a:cubicBezTo>
                <a:cubicBezTo>
                  <a:pt x="251365" y="164973"/>
                  <a:pt x="265271" y="167164"/>
                  <a:pt x="279273" y="169450"/>
                </a:cubicBezTo>
                <a:cubicBezTo>
                  <a:pt x="266700" y="229076"/>
                  <a:pt x="241649" y="240792"/>
                  <a:pt x="176117" y="216313"/>
                </a:cubicBezTo>
                <a:cubicBezTo>
                  <a:pt x="188595" y="180499"/>
                  <a:pt x="168592" y="172212"/>
                  <a:pt x="136684" y="170402"/>
                </a:cubicBezTo>
                <a:cubicBezTo>
                  <a:pt x="90488" y="167830"/>
                  <a:pt x="44482" y="162020"/>
                  <a:pt x="0" y="149828"/>
                </a:cubicBezTo>
                <a:cubicBezTo>
                  <a:pt x="68866" y="137160"/>
                  <a:pt x="141351" y="133826"/>
                  <a:pt x="205740" y="109252"/>
                </a:cubicBezTo>
                <a:cubicBezTo>
                  <a:pt x="273844" y="83344"/>
                  <a:pt x="334328" y="37243"/>
                  <a:pt x="39814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10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86" y="909815"/>
            <a:ext cx="3741614" cy="5614355"/>
          </a:xfrm>
          <a:prstGeom prst="rect">
            <a:avLst/>
          </a:prstGeom>
        </p:spPr>
      </p:pic>
      <p:sp>
        <p:nvSpPr>
          <p:cNvPr id="10" name="副标题 2"/>
          <p:cNvSpPr>
            <a:spLocks noGrp="1"/>
          </p:cNvSpPr>
          <p:nvPr>
            <p:ph type="body" idx="17826305" hasCustomPrompt="1"/>
            <p:custDataLst>
              <p:tags r:id="rId14"/>
            </p:custDataLst>
          </p:nvPr>
        </p:nvSpPr>
        <p:spPr>
          <a:xfrm>
            <a:off x="1016000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7826049" hasCustomPrompt="1"/>
            <p:custDataLst>
              <p:tags r:id="rId15"/>
            </p:custDataLst>
          </p:nvPr>
        </p:nvSpPr>
        <p:spPr>
          <a:xfrm>
            <a:off x="1016000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  <p:cxnSp>
        <p:nvCxnSpPr>
          <p:cNvPr id="2" name="直接连接符 1"/>
          <p:cNvCxnSpPr/>
          <p:nvPr userDrawn="1">
            <p:custDataLst>
              <p:tags r:id="rId16"/>
            </p:custDataLst>
          </p:nvPr>
        </p:nvCxnSpPr>
        <p:spPr>
          <a:xfrm>
            <a:off x="1016002" y="749768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>
            <p:custDataLst>
              <p:tags r:id="rId17"/>
            </p:custDataLst>
          </p:nvPr>
        </p:nvCxnSpPr>
        <p:spPr>
          <a:xfrm>
            <a:off x="1016002" y="805642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>
            <p:custDataLst>
              <p:tags r:id="rId18"/>
            </p:custDataLst>
          </p:nvPr>
        </p:nvCxnSpPr>
        <p:spPr>
          <a:xfrm>
            <a:off x="1016002" y="861515"/>
            <a:ext cx="185737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-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2" hasCustomPrompt="1"/>
            <p:custDataLst>
              <p:tags r:id="rId3"/>
            </p:custDataLst>
          </p:nvPr>
        </p:nvSpPr>
        <p:spPr>
          <a:xfrm>
            <a:off x="6096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" name="图片占位符 1"/>
          <p:cNvSpPr>
            <a:spLocks noGrp="1"/>
          </p:cNvSpPr>
          <p:nvPr>
            <p:ph type="pic" idx="16393" hasCustomPrompt="1"/>
            <p:custDataLst>
              <p:tags r:id="rId4"/>
            </p:custDataLst>
          </p:nvPr>
        </p:nvSpPr>
        <p:spPr>
          <a:xfrm>
            <a:off x="6096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5" name="装饰  0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4368800" y="1524000"/>
            <a:ext cx="3454400" cy="2082800"/>
          </a:xfrm>
          <a:custGeom>
            <a:avLst/>
            <a:gdLst>
              <a:gd name="connisteX0" fmla="*/ 0 w 3454400"/>
              <a:gd name="connsiteY0" fmla="*/ 203200 h 2082800"/>
              <a:gd name="connisteX1" fmla="*/ 203200 w 3454400"/>
              <a:gd name="connsiteY1" fmla="*/ 0 h 2082800"/>
              <a:gd name="connisteX2" fmla="*/ 3251200 w 3454400"/>
              <a:gd name="connsiteY2" fmla="*/ 0 h 2082800"/>
              <a:gd name="connisteX3" fmla="*/ 3454400 w 3454400"/>
              <a:gd name="connsiteY3" fmla="*/ 203200 h 2082800"/>
              <a:gd name="connisteX4" fmla="*/ 3454400 w 3454400"/>
              <a:gd name="connsiteY4" fmla="*/ 2082800 h 2082800"/>
              <a:gd name="connisteX5" fmla="*/ 0 w 3454400"/>
              <a:gd name="connsiteY5" fmla="*/ 2082800 h 2082800"/>
              <a:gd name="connisteX6" fmla="*/ 0 w 3454400"/>
              <a:gd name="connsiteY6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082800"/>
                </a:lnTo>
                <a:lnTo>
                  <a:pt x="0" y="20828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395" hasCustomPrompt="1"/>
            <p:custDataLst>
              <p:tags r:id="rId8"/>
            </p:custDataLst>
          </p:nvPr>
        </p:nvSpPr>
        <p:spPr>
          <a:xfrm>
            <a:off x="4368800" y="3606800"/>
            <a:ext cx="3454400" cy="2641600"/>
          </a:xfrm>
          <a:custGeom>
            <a:avLst/>
            <a:gdLst>
              <a:gd name="connisteX0" fmla="*/ 0 w 3454400"/>
              <a:gd name="connsiteY0" fmla="*/ 0 h 2641600"/>
              <a:gd name="connisteX1" fmla="*/ 3454400 w 3454400"/>
              <a:gd name="connsiteY1" fmla="*/ 0 h 2641600"/>
              <a:gd name="connisteX2" fmla="*/ 3454400 w 3454400"/>
              <a:gd name="connsiteY2" fmla="*/ 2438400 h 2641600"/>
              <a:gd name="connisteX3" fmla="*/ 3251200 w 3454400"/>
              <a:gd name="connsiteY3" fmla="*/ 2641600 h 2641600"/>
              <a:gd name="connisteX4" fmla="*/ 203200 w 3454400"/>
              <a:gd name="connsiteY4" fmla="*/ 2641600 h 2641600"/>
              <a:gd name="connisteX5" fmla="*/ 0 w 3454400"/>
              <a:gd name="connsiteY5" fmla="*/ 2438400 h 2641600"/>
              <a:gd name="connisteX6" fmla="*/ 0 w 3454400"/>
              <a:gd name="connsiteY6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0"/>
                </a:moveTo>
                <a:lnTo>
                  <a:pt x="3454400" y="0"/>
                </a:lnTo>
                <a:lnTo>
                  <a:pt x="3454400" y="2438400"/>
                </a:lnTo>
                <a:cubicBezTo>
                  <a:pt x="3454400" y="2550624"/>
                  <a:pt x="3363424" y="2641600"/>
                  <a:pt x="3251200" y="2641600"/>
                </a:cubicBezTo>
                <a:lnTo>
                  <a:pt x="203200" y="2641600"/>
                </a:lnTo>
                <a:cubicBezTo>
                  <a:pt x="90976" y="2641600"/>
                  <a:pt x="0" y="2550624"/>
                  <a:pt x="0" y="24384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673600" y="18288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4673600" y="23876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装饰  4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128000" y="4165600"/>
            <a:ext cx="3454400" cy="2082800"/>
          </a:xfrm>
          <a:custGeom>
            <a:avLst/>
            <a:gdLst>
              <a:gd name="connisteX0" fmla="*/ 0 w 3454400"/>
              <a:gd name="connsiteY0" fmla="*/ 0 h 2082800"/>
              <a:gd name="connisteX1" fmla="*/ 3454400 w 3454400"/>
              <a:gd name="connsiteY1" fmla="*/ 0 h 2082800"/>
              <a:gd name="connisteX2" fmla="*/ 3454400 w 3454400"/>
              <a:gd name="connsiteY2" fmla="*/ 1879600 h 2082800"/>
              <a:gd name="connisteX3" fmla="*/ 3251200 w 3454400"/>
              <a:gd name="connsiteY3" fmla="*/ 2082800 h 2082800"/>
              <a:gd name="connisteX4" fmla="*/ 203200 w 3454400"/>
              <a:gd name="connsiteY4" fmla="*/ 2082800 h 2082800"/>
              <a:gd name="connisteX5" fmla="*/ 0 w 3454400"/>
              <a:gd name="connsiteY5" fmla="*/ 1879600 h 2082800"/>
              <a:gd name="connisteX6" fmla="*/ 0 w 34544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082800">
                <a:moveTo>
                  <a:pt x="0" y="0"/>
                </a:moveTo>
                <a:lnTo>
                  <a:pt x="3454400" y="0"/>
                </a:lnTo>
                <a:lnTo>
                  <a:pt x="3454400" y="1879600"/>
                </a:lnTo>
                <a:cubicBezTo>
                  <a:pt x="3454400" y="1991824"/>
                  <a:pt x="3363424" y="2082800"/>
                  <a:pt x="32512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图片占位符 27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8128000" y="1524000"/>
            <a:ext cx="3454400" cy="2641600"/>
          </a:xfrm>
          <a:custGeom>
            <a:avLst/>
            <a:gdLst>
              <a:gd name="connisteX0" fmla="*/ 0 w 3454400"/>
              <a:gd name="connsiteY0" fmla="*/ 203200 h 2641600"/>
              <a:gd name="connisteX1" fmla="*/ 203200 w 3454400"/>
              <a:gd name="connsiteY1" fmla="*/ 0 h 2641600"/>
              <a:gd name="connisteX2" fmla="*/ 3251200 w 3454400"/>
              <a:gd name="connsiteY2" fmla="*/ 0 h 2641600"/>
              <a:gd name="connisteX3" fmla="*/ 3454400 w 3454400"/>
              <a:gd name="connsiteY3" fmla="*/ 203200 h 2641600"/>
              <a:gd name="connisteX4" fmla="*/ 3454400 w 3454400"/>
              <a:gd name="connsiteY4" fmla="*/ 2641600 h 2641600"/>
              <a:gd name="connisteX5" fmla="*/ 0 w 3454400"/>
              <a:gd name="connsiteY5" fmla="*/ 2641600 h 2641600"/>
              <a:gd name="connisteX6" fmla="*/ 0 w 34544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432800" y="44704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5029200"/>
            <a:ext cx="2844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9" Type="http://schemas.openxmlformats.org/officeDocument/2006/relationships/theme" Target="../theme/theme2.xml"/><Relationship Id="rId38" Type="http://schemas.openxmlformats.org/officeDocument/2006/relationships/tags" Target="../tags/tag365.xml"/><Relationship Id="rId37" Type="http://schemas.openxmlformats.org/officeDocument/2006/relationships/tags" Target="../tags/tag364.xml"/><Relationship Id="rId36" Type="http://schemas.openxmlformats.org/officeDocument/2006/relationships/tags" Target="../tags/tag363.xml"/><Relationship Id="rId35" Type="http://schemas.openxmlformats.org/officeDocument/2006/relationships/tags" Target="../tags/tag362.xml"/><Relationship Id="rId34" Type="http://schemas.openxmlformats.org/officeDocument/2006/relationships/tags" Target="../tags/tag361.xml"/><Relationship Id="rId33" Type="http://schemas.openxmlformats.org/officeDocument/2006/relationships/tags" Target="../tags/tag360.xml"/><Relationship Id="rId32" Type="http://schemas.openxmlformats.org/officeDocument/2006/relationships/tags" Target="../tags/tag359.xml"/><Relationship Id="rId31" Type="http://schemas.openxmlformats.org/officeDocument/2006/relationships/image" Target="../media/image6.png"/><Relationship Id="rId30" Type="http://schemas.openxmlformats.org/officeDocument/2006/relationships/tags" Target="../tags/tag358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8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261622" y="4766891"/>
            <a:ext cx="11668755" cy="209110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5.xml"/><Relationship Id="rId4" Type="http://schemas.openxmlformats.org/officeDocument/2006/relationships/tags" Target="../tags/tag369.xml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35.xml"/><Relationship Id="rId3" Type="http://schemas.openxmlformats.org/officeDocument/2006/relationships/image" Target="../media/image14.png"/><Relationship Id="rId2" Type="http://schemas.openxmlformats.org/officeDocument/2006/relationships/tags" Target="../tags/tag434.xml"/><Relationship Id="rId1" Type="http://schemas.openxmlformats.org/officeDocument/2006/relationships/tags" Target="../tags/tag43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" Type="http://schemas.openxmlformats.org/officeDocument/2006/relationships/tags" Target="../tags/tag43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41.xml"/><Relationship Id="rId3" Type="http://schemas.openxmlformats.org/officeDocument/2006/relationships/image" Target="../media/image15.png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image" Target="../media/image16.jpeg"/><Relationship Id="rId2" Type="http://schemas.openxmlformats.org/officeDocument/2006/relationships/tags" Target="../tags/tag452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462.xml"/><Relationship Id="rId12" Type="http://schemas.openxmlformats.org/officeDocument/2006/relationships/tags" Target="../tags/tag461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tags" Target="../tags/tag45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8.xml"/><Relationship Id="rId8" Type="http://schemas.openxmlformats.org/officeDocument/2006/relationships/tags" Target="../tags/tag377.xml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tags" Target="../tags/tag374.xml"/><Relationship Id="rId4" Type="http://schemas.openxmlformats.org/officeDocument/2006/relationships/tags" Target="../tags/tag373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6" Type="http://schemas.openxmlformats.org/officeDocument/2006/relationships/slideLayout" Target="../slideLayouts/slideLayout26.xml"/><Relationship Id="rId15" Type="http://schemas.openxmlformats.org/officeDocument/2006/relationships/tags" Target="../tags/tag384.xml"/><Relationship Id="rId14" Type="http://schemas.openxmlformats.org/officeDocument/2006/relationships/tags" Target="../tags/tag383.xml"/><Relationship Id="rId13" Type="http://schemas.openxmlformats.org/officeDocument/2006/relationships/tags" Target="../tags/tag382.xml"/><Relationship Id="rId12" Type="http://schemas.openxmlformats.org/officeDocument/2006/relationships/tags" Target="../tags/tag381.xml"/><Relationship Id="rId11" Type="http://schemas.openxmlformats.org/officeDocument/2006/relationships/tags" Target="../tags/tag380.xml"/><Relationship Id="rId10" Type="http://schemas.openxmlformats.org/officeDocument/2006/relationships/tags" Target="../tags/tag379.xml"/><Relationship Id="rId1" Type="http://schemas.openxmlformats.org/officeDocument/2006/relationships/tags" Target="../tags/tag37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image" Target="../media/image7.jpeg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tags" Target="../tags/tag38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01.xml"/><Relationship Id="rId2" Type="http://schemas.openxmlformats.org/officeDocument/2006/relationships/tags" Target="../tags/tag400.xml"/><Relationship Id="rId1" Type="http://schemas.openxmlformats.org/officeDocument/2006/relationships/tags" Target="../tags/tag39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404.xml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image" Target="../media/image11.png"/><Relationship Id="rId2" Type="http://schemas.openxmlformats.org/officeDocument/2006/relationships/tags" Target="../tags/tag406.xml"/><Relationship Id="rId14" Type="http://schemas.openxmlformats.org/officeDocument/2006/relationships/slideLayout" Target="../slideLayouts/slideLayout21.xml"/><Relationship Id="rId13" Type="http://schemas.openxmlformats.org/officeDocument/2006/relationships/tags" Target="../tags/tag416.xml"/><Relationship Id="rId12" Type="http://schemas.openxmlformats.org/officeDocument/2006/relationships/tags" Target="../tags/tag415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tags" Target="../tags/tag40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tags" Target="../tags/tag421.xml"/><Relationship Id="rId5" Type="http://schemas.openxmlformats.org/officeDocument/2006/relationships/tags" Target="../tags/tag420.xml"/><Relationship Id="rId4" Type="http://schemas.openxmlformats.org/officeDocument/2006/relationships/image" Target="../media/image12.png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6" Type="http://schemas.openxmlformats.org/officeDocument/2006/relationships/slideLayout" Target="../slideLayouts/slideLayout23.xml"/><Relationship Id="rId15" Type="http://schemas.openxmlformats.org/officeDocument/2006/relationships/tags" Target="../tags/tag429.xml"/><Relationship Id="rId14" Type="http://schemas.openxmlformats.org/officeDocument/2006/relationships/tags" Target="../tags/tag428.xml"/><Relationship Id="rId13" Type="http://schemas.openxmlformats.org/officeDocument/2006/relationships/tags" Target="../tags/tag427.xml"/><Relationship Id="rId12" Type="http://schemas.openxmlformats.org/officeDocument/2006/relationships/tags" Target="../tags/tag426.xml"/><Relationship Id="rId11" Type="http://schemas.openxmlformats.org/officeDocument/2006/relationships/tags" Target="../tags/tag425.xml"/><Relationship Id="rId10" Type="http://schemas.openxmlformats.org/officeDocument/2006/relationships/tags" Target="../tags/tag424.xml"/><Relationship Id="rId1" Type="http://schemas.openxmlformats.org/officeDocument/2006/relationships/tags" Target="../tags/tag41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en-US" altLang="en-US"/>
              <a:t>2025/10/19</a:t>
            </a:r>
            <a:endParaRPr lang="en-US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左宗棠收复新疆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</a:t>
            </a:r>
            <a:r>
              <a:rPr lang="zh-CN" altLang="en-US"/>
              <a:t>嵇泽源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x-none" altLang="zh-CN"/>
              <a:t>战略准备：缓进急战，先北后南</a:t>
            </a:r>
            <a:endParaRPr lang="x-none" altLang="zh-CN"/>
          </a:p>
        </p:txBody>
      </p:sp>
      <p:pic>
        <p:nvPicPr>
          <p:cNvPr id="4" name="内容占位符 3" descr="截图 2025-10-20 16-33-02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960" y="1326515"/>
            <a:ext cx="10800080" cy="482346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757420" y="2666365"/>
            <a:ext cx="3751580" cy="2520950"/>
          </a:xfrm>
          <a:custGeom>
            <a:avLst/>
            <a:gdLst>
              <a:gd name="connisteX0" fmla="*/ 3733165 w 3751542"/>
              <a:gd name="connsiteY0" fmla="*/ 2175715 h 2521066"/>
              <a:gd name="connisteX1" fmla="*/ 3679190 w 3751542"/>
              <a:gd name="connsiteY1" fmla="*/ 2510360 h 2521066"/>
              <a:gd name="connisteX2" fmla="*/ 3129280 w 3751542"/>
              <a:gd name="connsiteY2" fmla="*/ 1808685 h 2521066"/>
              <a:gd name="connisteX3" fmla="*/ 2524760 w 3751542"/>
              <a:gd name="connsiteY3" fmla="*/ 1517220 h 2521066"/>
              <a:gd name="connisteX4" fmla="*/ 1964055 w 3751542"/>
              <a:gd name="connsiteY4" fmla="*/ 665050 h 2521066"/>
              <a:gd name="connisteX5" fmla="*/ 1780540 w 3751542"/>
              <a:gd name="connsiteY5" fmla="*/ 233250 h 2521066"/>
              <a:gd name="connisteX6" fmla="*/ 1068705 w 3751542"/>
              <a:gd name="connsiteY6" fmla="*/ 93550 h 2521066"/>
              <a:gd name="connisteX7" fmla="*/ 604520 w 3751542"/>
              <a:gd name="connsiteY7" fmla="*/ 17985 h 2521066"/>
              <a:gd name="connisteX8" fmla="*/ 723265 w 3751542"/>
              <a:gd name="connsiteY8" fmla="*/ 373585 h 2521066"/>
              <a:gd name="connisteX9" fmla="*/ 129540 w 3751542"/>
              <a:gd name="connsiteY9" fmla="*/ 557100 h 2521066"/>
              <a:gd name="connisteX10" fmla="*/ 43180 w 3751542"/>
              <a:gd name="connsiteY10" fmla="*/ 567895 h 2521066"/>
              <a:gd name="connisteX11" fmla="*/ 0 w 3751542"/>
              <a:gd name="connsiteY11" fmla="*/ 611075 h 25210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3751542" h="2521067">
                <a:moveTo>
                  <a:pt x="3733165" y="2175715"/>
                </a:moveTo>
                <a:cubicBezTo>
                  <a:pt x="3733165" y="2256360"/>
                  <a:pt x="3799840" y="2584020"/>
                  <a:pt x="3679190" y="2510360"/>
                </a:cubicBezTo>
                <a:cubicBezTo>
                  <a:pt x="3558540" y="2436700"/>
                  <a:pt x="3360420" y="2007440"/>
                  <a:pt x="3129280" y="1808685"/>
                </a:cubicBezTo>
                <a:cubicBezTo>
                  <a:pt x="2898140" y="1609930"/>
                  <a:pt x="2757805" y="1745820"/>
                  <a:pt x="2524760" y="1517220"/>
                </a:cubicBezTo>
                <a:cubicBezTo>
                  <a:pt x="2291715" y="1288620"/>
                  <a:pt x="2112645" y="921590"/>
                  <a:pt x="1964055" y="665050"/>
                </a:cubicBezTo>
                <a:cubicBezTo>
                  <a:pt x="1815465" y="408510"/>
                  <a:pt x="1959610" y="347550"/>
                  <a:pt x="1780540" y="233250"/>
                </a:cubicBezTo>
                <a:cubicBezTo>
                  <a:pt x="1601470" y="118950"/>
                  <a:pt x="1303655" y="136730"/>
                  <a:pt x="1068705" y="93550"/>
                </a:cubicBezTo>
                <a:cubicBezTo>
                  <a:pt x="833755" y="50370"/>
                  <a:pt x="673735" y="-37895"/>
                  <a:pt x="604520" y="17985"/>
                </a:cubicBezTo>
                <a:cubicBezTo>
                  <a:pt x="535305" y="73865"/>
                  <a:pt x="818515" y="265635"/>
                  <a:pt x="723265" y="373585"/>
                </a:cubicBezTo>
                <a:cubicBezTo>
                  <a:pt x="628015" y="481535"/>
                  <a:pt x="265430" y="518365"/>
                  <a:pt x="129540" y="557100"/>
                </a:cubicBezTo>
                <a:cubicBezTo>
                  <a:pt x="-6350" y="595835"/>
                  <a:pt x="69215" y="557100"/>
                  <a:pt x="43180" y="567895"/>
                </a:cubicBezTo>
                <a:cubicBezTo>
                  <a:pt x="17145" y="578690"/>
                  <a:pt x="6985" y="602820"/>
                  <a:pt x="0" y="611075"/>
                </a:cubicBezTo>
              </a:path>
            </a:pathLst>
          </a:custGeom>
          <a:noFill/>
          <a:ln w="76200">
            <a:solidFill>
              <a:srgbClr val="92D050">
                <a:alpha val="9100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836420" y="3079750"/>
            <a:ext cx="2921000" cy="1466215"/>
          </a:xfrm>
          <a:custGeom>
            <a:avLst/>
            <a:gdLst>
              <a:gd name="connisteX0" fmla="*/ 2921029 w 2921029"/>
              <a:gd name="connsiteY0" fmla="*/ 165348 h 1465923"/>
              <a:gd name="connisteX1" fmla="*/ 1421794 w 2921029"/>
              <a:gd name="connsiteY1" fmla="*/ 3423 h 1465923"/>
              <a:gd name="connisteX2" fmla="*/ 213389 w 2921029"/>
              <a:gd name="connsiteY2" fmla="*/ 305683 h 1465923"/>
              <a:gd name="connisteX3" fmla="*/ 83849 w 2921029"/>
              <a:gd name="connsiteY3" fmla="*/ 856228 h 1465923"/>
              <a:gd name="connisteX4" fmla="*/ 817274 w 2921029"/>
              <a:gd name="connsiteY4" fmla="*/ 1416933 h 1465923"/>
              <a:gd name="connisteX5" fmla="*/ 817274 w 2921029"/>
              <a:gd name="connsiteY5" fmla="*/ 1406138 h 14659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921029" h="1465923">
                <a:moveTo>
                  <a:pt x="2921029" y="165348"/>
                </a:moveTo>
                <a:cubicBezTo>
                  <a:pt x="2645439" y="126613"/>
                  <a:pt x="1963449" y="-24517"/>
                  <a:pt x="1421794" y="3423"/>
                </a:cubicBezTo>
                <a:cubicBezTo>
                  <a:pt x="880139" y="31363"/>
                  <a:pt x="480724" y="134868"/>
                  <a:pt x="213389" y="305683"/>
                </a:cubicBezTo>
                <a:cubicBezTo>
                  <a:pt x="-53946" y="476498"/>
                  <a:pt x="-36801" y="633978"/>
                  <a:pt x="83849" y="856228"/>
                </a:cubicBezTo>
                <a:cubicBezTo>
                  <a:pt x="204499" y="1078478"/>
                  <a:pt x="670589" y="1307078"/>
                  <a:pt x="817274" y="1416933"/>
                </a:cubicBezTo>
                <a:cubicBezTo>
                  <a:pt x="963959" y="1526788"/>
                  <a:pt x="831879" y="1419473"/>
                  <a:pt x="817274" y="1406138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x-none" altLang="zh-CN"/>
              <a:t>筹备资金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x-none" altLang="zh-CN"/>
              <a:t>由于此时左宗棠的西征军已经欠了大约11个月的工资，左宗棠只好精简裁撤部队，留下6～7万精锐部队，同时命令刘锦棠为前线总指挥</a:t>
            </a:r>
            <a:endParaRPr lang="x-none" altLang="zh-CN"/>
          </a:p>
          <a:p>
            <a:pPr marL="0" indent="0">
              <a:buNone/>
            </a:pPr>
            <a:r>
              <a:rPr lang="x-none" altLang="zh-CN"/>
              <a:t>为了解决欠饷，裁撤费用，还有训练部队和补给的开支，左宗棠只好向洋人借洋款，在加之清廷户部拨款以及协饷，终于凑够足够的资金</a:t>
            </a:r>
            <a:endParaRPr lang="x-none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x-none" altLang="zh-CN"/>
              <a:t>筹集粮饷</a:t>
            </a:r>
            <a:endParaRPr lang="x-none" altLang="zh-CN"/>
          </a:p>
        </p:txBody>
      </p:sp>
      <p:pic>
        <p:nvPicPr>
          <p:cNvPr id="4" name="内容占位符 3" descr="截图 2025-10-20 16-56-36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5960" y="1471295"/>
            <a:ext cx="9430385" cy="407098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4023995" y="2739390"/>
            <a:ext cx="2665095" cy="2016125"/>
          </a:xfrm>
          <a:custGeom>
            <a:avLst/>
            <a:gdLst>
              <a:gd name="connisteX0" fmla="*/ 2665095 w 2665095"/>
              <a:gd name="connsiteY0" fmla="*/ 2015958 h 2015958"/>
              <a:gd name="connisteX1" fmla="*/ 1887855 w 2665095"/>
              <a:gd name="connsiteY1" fmla="*/ 1034248 h 2015958"/>
              <a:gd name="connisteX2" fmla="*/ 1057275 w 2665095"/>
              <a:gd name="connsiteY2" fmla="*/ 872323 h 2015958"/>
              <a:gd name="connisteX3" fmla="*/ 345440 w 2665095"/>
              <a:gd name="connsiteY3" fmla="*/ 84923 h 2015958"/>
              <a:gd name="connisteX4" fmla="*/ 0 w 2665095"/>
              <a:gd name="connsiteY4" fmla="*/ 52538 h 201595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665095" h="2015959">
                <a:moveTo>
                  <a:pt x="2665095" y="2015959"/>
                </a:moveTo>
                <a:cubicBezTo>
                  <a:pt x="2526030" y="1822919"/>
                  <a:pt x="2209165" y="1262849"/>
                  <a:pt x="1887855" y="1034249"/>
                </a:cubicBezTo>
                <a:cubicBezTo>
                  <a:pt x="1566545" y="805649"/>
                  <a:pt x="1365885" y="1062189"/>
                  <a:pt x="1057275" y="872324"/>
                </a:cubicBezTo>
                <a:cubicBezTo>
                  <a:pt x="748665" y="682459"/>
                  <a:pt x="556895" y="248754"/>
                  <a:pt x="345440" y="84924"/>
                </a:cubicBezTo>
                <a:cubicBezTo>
                  <a:pt x="133985" y="-78906"/>
                  <a:pt x="54610" y="43014"/>
                  <a:pt x="0" y="52539"/>
                </a:cubicBezTo>
              </a:path>
            </a:pathLst>
          </a:custGeom>
          <a:noFill/>
          <a:ln w="76200"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283075" y="2759710"/>
            <a:ext cx="2923540" cy="1316355"/>
          </a:xfrm>
          <a:custGeom>
            <a:avLst/>
            <a:gdLst>
              <a:gd name="connisteX0" fmla="*/ 2923540 w 2923540"/>
              <a:gd name="connsiteY0" fmla="*/ 1316355 h 1316355"/>
              <a:gd name="connisteX1" fmla="*/ 2729865 w 2923540"/>
              <a:gd name="connsiteY1" fmla="*/ 819785 h 1316355"/>
              <a:gd name="connisteX2" fmla="*/ 2114550 w 2923540"/>
              <a:gd name="connsiteY2" fmla="*/ 474345 h 1316355"/>
              <a:gd name="connisteX3" fmla="*/ 1628775 w 2923540"/>
              <a:gd name="connsiteY3" fmla="*/ 420370 h 1316355"/>
              <a:gd name="connisteX4" fmla="*/ 377190 w 2923540"/>
              <a:gd name="connsiteY4" fmla="*/ 420370 h 1316355"/>
              <a:gd name="connisteX5" fmla="*/ 0 w 2923540"/>
              <a:gd name="connsiteY5" fmla="*/ 0 h 131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923540" h="1316355">
                <a:moveTo>
                  <a:pt x="2923540" y="1316355"/>
                </a:moveTo>
                <a:cubicBezTo>
                  <a:pt x="2896870" y="1223645"/>
                  <a:pt x="2891790" y="988060"/>
                  <a:pt x="2729865" y="819785"/>
                </a:cubicBezTo>
                <a:cubicBezTo>
                  <a:pt x="2567940" y="651510"/>
                  <a:pt x="2334895" y="554355"/>
                  <a:pt x="2114550" y="474345"/>
                </a:cubicBezTo>
                <a:cubicBezTo>
                  <a:pt x="1894205" y="394335"/>
                  <a:pt x="1976120" y="431165"/>
                  <a:pt x="1628775" y="420370"/>
                </a:cubicBezTo>
                <a:cubicBezTo>
                  <a:pt x="1281430" y="409575"/>
                  <a:pt x="702945" y="504190"/>
                  <a:pt x="377190" y="420370"/>
                </a:cubicBezTo>
                <a:cubicBezTo>
                  <a:pt x="51435" y="336550"/>
                  <a:pt x="50165" y="83820"/>
                  <a:pt x="0" y="0"/>
                </a:cubicBezTo>
              </a:path>
            </a:pathLst>
          </a:custGeom>
          <a:noFill/>
          <a:ln w="76200"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693160" y="1756410"/>
            <a:ext cx="4720590" cy="1624965"/>
          </a:xfrm>
          <a:custGeom>
            <a:avLst/>
            <a:gdLst>
              <a:gd name="connisteX0" fmla="*/ 4366449 w 4720297"/>
              <a:gd name="connsiteY0" fmla="*/ 1607457 h 1625153"/>
              <a:gd name="connisteX1" fmla="*/ 4711254 w 4720297"/>
              <a:gd name="connsiteY1" fmla="*/ 1564277 h 1625153"/>
              <a:gd name="connisteX2" fmla="*/ 4485194 w 4720297"/>
              <a:gd name="connsiteY2" fmla="*/ 1089932 h 1625153"/>
              <a:gd name="connisteX3" fmla="*/ 3492054 w 4720297"/>
              <a:gd name="connsiteY3" fmla="*/ 636542 h 1625153"/>
              <a:gd name="connisteX4" fmla="*/ 2445574 w 4720297"/>
              <a:gd name="connsiteY4" fmla="*/ 463822 h 1625153"/>
              <a:gd name="connisteX5" fmla="*/ 1388299 w 4720297"/>
              <a:gd name="connsiteY5" fmla="*/ 129177 h 1625153"/>
              <a:gd name="connisteX6" fmla="*/ 590104 w 4720297"/>
              <a:gd name="connsiteY6" fmla="*/ 75202 h 1625153"/>
              <a:gd name="connisteX7" fmla="*/ 61149 w 4720297"/>
              <a:gd name="connsiteY7" fmla="*/ 938802 h 1625153"/>
              <a:gd name="connisteX8" fmla="*/ 28764 w 4720297"/>
              <a:gd name="connsiteY8" fmla="*/ 971187 h 162515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20298" h="1625153">
                <a:moveTo>
                  <a:pt x="4366449" y="1607458"/>
                </a:moveTo>
                <a:cubicBezTo>
                  <a:pt x="4440109" y="1608093"/>
                  <a:pt x="4687759" y="1667783"/>
                  <a:pt x="4711254" y="1564278"/>
                </a:cubicBezTo>
                <a:cubicBezTo>
                  <a:pt x="4734749" y="1460773"/>
                  <a:pt x="4729034" y="1275353"/>
                  <a:pt x="4485194" y="1089933"/>
                </a:cubicBezTo>
                <a:cubicBezTo>
                  <a:pt x="4241354" y="904513"/>
                  <a:pt x="3899724" y="761638"/>
                  <a:pt x="3492054" y="636543"/>
                </a:cubicBezTo>
                <a:cubicBezTo>
                  <a:pt x="3084384" y="511448"/>
                  <a:pt x="2866579" y="565423"/>
                  <a:pt x="2445574" y="463823"/>
                </a:cubicBezTo>
                <a:cubicBezTo>
                  <a:pt x="2024569" y="362223"/>
                  <a:pt x="1759139" y="206648"/>
                  <a:pt x="1388299" y="129178"/>
                </a:cubicBezTo>
                <a:cubicBezTo>
                  <a:pt x="1017459" y="51708"/>
                  <a:pt x="855534" y="-86722"/>
                  <a:pt x="590104" y="75203"/>
                </a:cubicBezTo>
                <a:cubicBezTo>
                  <a:pt x="324674" y="237128"/>
                  <a:pt x="173544" y="759733"/>
                  <a:pt x="61149" y="938803"/>
                </a:cubicBezTo>
                <a:cubicBezTo>
                  <a:pt x="-51246" y="1117873"/>
                  <a:pt x="24954" y="981983"/>
                  <a:pt x="28764" y="971188"/>
                </a:cubicBezTo>
              </a:path>
            </a:pathLst>
          </a:custGeom>
          <a:noFill/>
          <a:ln w="76200"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315460" y="1896110"/>
            <a:ext cx="819785" cy="852805"/>
          </a:xfrm>
          <a:custGeom>
            <a:avLst/>
            <a:gdLst>
              <a:gd name="connisteX0" fmla="*/ 819785 w 819785"/>
              <a:gd name="connsiteY0" fmla="*/ 0 h 852805"/>
              <a:gd name="connisteX1" fmla="*/ 690245 w 819785"/>
              <a:gd name="connsiteY1" fmla="*/ 453390 h 852805"/>
              <a:gd name="connisteX2" fmla="*/ 0 w 819785"/>
              <a:gd name="connsiteY2" fmla="*/ 852805 h 8528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819785" h="852805">
                <a:moveTo>
                  <a:pt x="819785" y="0"/>
                </a:moveTo>
                <a:cubicBezTo>
                  <a:pt x="807720" y="82550"/>
                  <a:pt x="854075" y="282575"/>
                  <a:pt x="690245" y="453390"/>
                </a:cubicBezTo>
                <a:cubicBezTo>
                  <a:pt x="526415" y="624205"/>
                  <a:pt x="135255" y="781685"/>
                  <a:pt x="0" y="852805"/>
                </a:cubicBezTo>
              </a:path>
            </a:pathLst>
          </a:cu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5960" y="5704840"/>
            <a:ext cx="9430385" cy="914400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p>
            <a:pPr>
              <a:lnSpc>
                <a:spcPct val="140000"/>
              </a:lnSpc>
            </a:pPr>
            <a:r>
              <a:rPr lang="x-none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为了有充足的后勤保障，左宗棠开辟了三条后勤路线，并雇佣大量运输工具运输</a:t>
            </a:r>
            <a:endParaRPr lang="x-none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x-none" altLang="zh-CN"/>
              <a:t>战争经过：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x-none" altLang="zh-CN"/>
              <a:t>收复伊犁：伊犁条约的签订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收复新疆的影响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深远的历史意义</a:t>
            </a:r>
            <a:endParaRPr lang="zh-CN" altLang="en-US"/>
          </a:p>
        </p:txBody>
      </p:sp>
      <p:pic>
        <p:nvPicPr>
          <p:cNvPr id="3" name="内容占位符 2" descr="4a3afc87-aca6-11f0-b6e1-aaa0b85fb52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01" r="101"/>
          <a:stretch>
            <a:fillRect/>
          </a:stretch>
        </p:blipFill>
        <p:spPr>
          <a:xfrm>
            <a:off x="609600" y="2794000"/>
            <a:ext cx="10972800" cy="3454400"/>
          </a:xfrm>
          <a:custGeom>
            <a:avLst/>
            <a:gdLst>
              <a:gd name="connisteX0" fmla="*/ 0 w 10972800"/>
              <a:gd name="connsiteY0" fmla="*/ 203200 h 3454400"/>
              <a:gd name="connisteX1" fmla="*/ 203200 w 10972800"/>
              <a:gd name="connsiteY1" fmla="*/ 0 h 3454400"/>
              <a:gd name="connisteX2" fmla="*/ 10769600 w 10972800"/>
              <a:gd name="connsiteY2" fmla="*/ 0 h 3454400"/>
              <a:gd name="connisteX3" fmla="*/ 10972800 w 10972800"/>
              <a:gd name="connsiteY3" fmla="*/ 203200 h 3454400"/>
              <a:gd name="connisteX4" fmla="*/ 10972800 w 10972800"/>
              <a:gd name="connsiteY4" fmla="*/ 3251200 h 3454400"/>
              <a:gd name="connisteX5" fmla="*/ 10769600 w 10972800"/>
              <a:gd name="connsiteY5" fmla="*/ 3454400 h 3454400"/>
              <a:gd name="connisteX6" fmla="*/ 203200 w 10972800"/>
              <a:gd name="connsiteY6" fmla="*/ 3454400 h 3454400"/>
              <a:gd name="connisteX7" fmla="*/ 0 w 10972800"/>
              <a:gd name="connsiteY7" fmla="*/ 3251200 h 3454400"/>
              <a:gd name="connisteX8" fmla="*/ 0 w 10972800"/>
              <a:gd name="connsiteY8" fmla="*/ 203200 h 345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45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3251200"/>
                </a:lnTo>
                <a:cubicBezTo>
                  <a:pt x="10972800" y="3363424"/>
                  <a:pt x="10881824" y="3454400"/>
                  <a:pt x="10769600" y="3454400"/>
                </a:cubicBezTo>
                <a:lnTo>
                  <a:pt x="203200" y="3454400"/>
                </a:lnTo>
                <a:cubicBezTo>
                  <a:pt x="90976" y="3454400"/>
                  <a:pt x="0" y="3363424"/>
                  <a:pt x="0" y="325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稳定边疆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左宗棠收复新疆后，结束了长期的战乱，同时新疆建省，治理进入新阶段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提振</a:t>
            </a:r>
            <a:r>
              <a:rPr lang="zh-CN" altLang="en-US">
                <a:cs typeface="Arial" panose="02080604020202020204" pitchFamily="34" charset="0"/>
              </a:rPr>
              <a:t>国威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在晚清屡战屡败的背景下，收复新疆无疑是一次成功。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守护</a:t>
            </a:r>
            <a:r>
              <a:rPr lang="zh-CN" altLang="en-US">
                <a:cs typeface="Arial" panose="02080604020202020204" pitchFamily="34" charset="0"/>
              </a:rPr>
              <a:t>国土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左宗棠收复新疆无疑维护了国家统一和领土完整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左宗棠简介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收复新疆的历史背景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收复新疆的过程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收复新疆的影响</a:t>
            </a:r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左宗棠简介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5" name="图片占位符 14" descr="w700d1q75cms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1115" y="1524000"/>
            <a:ext cx="2070100" cy="2641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左宗棠个人简介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湖南湘阴人，经历了湘军平定太平天国，洋务运动，平定陕甘之乱，收复新疆等大事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6" name="图片占位符 15" descr="截图 2025-10-20 17-13-39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68800" y="2016125"/>
            <a:ext cx="3454400" cy="1656715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与林则徐的</a:t>
            </a:r>
            <a:r>
              <a:rPr lang="x-none" altLang="zh-CN"/>
              <a:t>湘江夜话</a:t>
            </a:r>
            <a:endParaRPr lang="x-none" altLang="zh-CN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x-none" altLang="zh-CN"/>
              <a:t>东南洋夷能御之者或有人</a:t>
            </a:r>
            <a:endParaRPr lang="x-none" altLang="zh-CN"/>
          </a:p>
          <a:p>
            <a:r>
              <a:rPr lang="x-none" altLang="zh-CN"/>
              <a:t>他日西定新疆 非君莫属</a:t>
            </a:r>
            <a:endParaRPr lang="x-none" alt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收复新疆的历史背景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x-none" altLang="zh-CN"/>
              <a:t>新疆危机的开端，内忧外患并存</a:t>
            </a:r>
            <a:endParaRPr lang="x-none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990205" y="1301750"/>
            <a:ext cx="4064000" cy="212661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>
              <a:lnSpc>
                <a:spcPct val="140000"/>
              </a:lnSpc>
            </a:pPr>
            <a:r>
              <a:rPr lang="x-none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清朝末年，受到太平天国运动和陕甘回民起义的影响，新疆地区陷入混乱，诸多分裂割据地区相互攻伐</a:t>
            </a:r>
            <a:endParaRPr lang="x-none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pic>
        <p:nvPicPr>
          <p:cNvPr id="11" name="内容占位符 10" descr="截图 2025-10-20 16-13-4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345" y="1416050"/>
            <a:ext cx="7419975" cy="3804285"/>
          </a:xfrm>
          <a:prstGeom prst="rect">
            <a:avLst/>
          </a:prstGeom>
        </p:spPr>
      </p:pic>
      <p:pic>
        <p:nvPicPr>
          <p:cNvPr id="8" name="图片 7" descr="t015ad4bd2637c681e5"/>
          <p:cNvPicPr>
            <a:picLocks noChangeAspect="1"/>
          </p:cNvPicPr>
          <p:nvPr/>
        </p:nvPicPr>
        <p:blipFill>
          <a:blip r:embed="rId4"/>
          <a:srcRect r="3689"/>
          <a:stretch>
            <a:fillRect/>
          </a:stretch>
        </p:blipFill>
        <p:spPr>
          <a:xfrm>
            <a:off x="269875" y="1913890"/>
            <a:ext cx="895350" cy="1266190"/>
          </a:xfrm>
          <a:prstGeom prst="ellipse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689350" y="1809750"/>
            <a:ext cx="755650" cy="60452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812290" y="2295525"/>
            <a:ext cx="4952365" cy="2438400"/>
          </a:xfrm>
          <a:custGeom>
            <a:avLst/>
            <a:gdLst>
              <a:gd name="connisteX0" fmla="*/ 4952365 w 4952365"/>
              <a:gd name="connsiteY0" fmla="*/ 1100455 h 2438400"/>
              <a:gd name="connisteX1" fmla="*/ 4887595 w 4952365"/>
              <a:gd name="connsiteY1" fmla="*/ 1089660 h 2438400"/>
              <a:gd name="connisteX2" fmla="*/ 4822825 w 4952365"/>
              <a:gd name="connsiteY2" fmla="*/ 1057275 h 2438400"/>
              <a:gd name="connisteX3" fmla="*/ 4747260 w 4952365"/>
              <a:gd name="connsiteY3" fmla="*/ 1024890 h 2438400"/>
              <a:gd name="connisteX4" fmla="*/ 4682490 w 4952365"/>
              <a:gd name="connsiteY4" fmla="*/ 960120 h 2438400"/>
              <a:gd name="connisteX5" fmla="*/ 4650105 w 4952365"/>
              <a:gd name="connsiteY5" fmla="*/ 895350 h 2438400"/>
              <a:gd name="connisteX6" fmla="*/ 4596130 w 4952365"/>
              <a:gd name="connsiteY6" fmla="*/ 830580 h 2438400"/>
              <a:gd name="connisteX7" fmla="*/ 4552950 w 4952365"/>
              <a:gd name="connsiteY7" fmla="*/ 765810 h 2438400"/>
              <a:gd name="connisteX8" fmla="*/ 4520565 w 4952365"/>
              <a:gd name="connsiteY8" fmla="*/ 701675 h 2438400"/>
              <a:gd name="connisteX9" fmla="*/ 4455795 w 4952365"/>
              <a:gd name="connsiteY9" fmla="*/ 647700 h 2438400"/>
              <a:gd name="connisteX10" fmla="*/ 4391025 w 4952365"/>
              <a:gd name="connsiteY10" fmla="*/ 582930 h 2438400"/>
              <a:gd name="connisteX11" fmla="*/ 4326255 w 4952365"/>
              <a:gd name="connsiteY11" fmla="*/ 550545 h 2438400"/>
              <a:gd name="connisteX12" fmla="*/ 4272280 w 4952365"/>
              <a:gd name="connsiteY12" fmla="*/ 485775 h 2438400"/>
              <a:gd name="connisteX13" fmla="*/ 4207510 w 4952365"/>
              <a:gd name="connsiteY13" fmla="*/ 410210 h 2438400"/>
              <a:gd name="connisteX14" fmla="*/ 4175125 w 4952365"/>
              <a:gd name="connsiteY14" fmla="*/ 345440 h 2438400"/>
              <a:gd name="connisteX15" fmla="*/ 4099560 w 4952365"/>
              <a:gd name="connsiteY15" fmla="*/ 302260 h 2438400"/>
              <a:gd name="connisteX16" fmla="*/ 4067175 w 4952365"/>
              <a:gd name="connsiteY16" fmla="*/ 237490 h 2438400"/>
              <a:gd name="connisteX17" fmla="*/ 4034790 w 4952365"/>
              <a:gd name="connsiteY17" fmla="*/ 172720 h 2438400"/>
              <a:gd name="connisteX18" fmla="*/ 4024630 w 4952365"/>
              <a:gd name="connsiteY18" fmla="*/ 97155 h 2438400"/>
              <a:gd name="connisteX19" fmla="*/ 4024630 w 4952365"/>
              <a:gd name="connsiteY19" fmla="*/ 32385 h 2438400"/>
              <a:gd name="connisteX20" fmla="*/ 3949065 w 4952365"/>
              <a:gd name="connsiteY20" fmla="*/ 0 h 2438400"/>
              <a:gd name="connisteX21" fmla="*/ 3884295 w 4952365"/>
              <a:gd name="connsiteY21" fmla="*/ 0 h 2438400"/>
              <a:gd name="connisteX22" fmla="*/ 3819525 w 4952365"/>
              <a:gd name="connsiteY22" fmla="*/ 0 h 2438400"/>
              <a:gd name="connisteX23" fmla="*/ 3754755 w 4952365"/>
              <a:gd name="connsiteY23" fmla="*/ 10795 h 2438400"/>
              <a:gd name="connisteX24" fmla="*/ 3689985 w 4952365"/>
              <a:gd name="connsiteY24" fmla="*/ 43180 h 2438400"/>
              <a:gd name="connisteX25" fmla="*/ 3625215 w 4952365"/>
              <a:gd name="connsiteY25" fmla="*/ 86360 h 2438400"/>
              <a:gd name="connisteX26" fmla="*/ 3582035 w 4952365"/>
              <a:gd name="connsiteY26" fmla="*/ 151130 h 2438400"/>
              <a:gd name="connisteX27" fmla="*/ 3517265 w 4952365"/>
              <a:gd name="connsiteY27" fmla="*/ 205105 h 2438400"/>
              <a:gd name="connisteX28" fmla="*/ 3430905 w 4952365"/>
              <a:gd name="connsiteY28" fmla="*/ 237490 h 2438400"/>
              <a:gd name="connisteX29" fmla="*/ 3366135 w 4952365"/>
              <a:gd name="connsiteY29" fmla="*/ 259080 h 2438400"/>
              <a:gd name="connisteX30" fmla="*/ 3301365 w 4952365"/>
              <a:gd name="connsiteY30" fmla="*/ 269875 h 2438400"/>
              <a:gd name="connisteX31" fmla="*/ 3236595 w 4952365"/>
              <a:gd name="connsiteY31" fmla="*/ 269875 h 2438400"/>
              <a:gd name="connisteX32" fmla="*/ 3161030 w 4952365"/>
              <a:gd name="connsiteY32" fmla="*/ 259080 h 2438400"/>
              <a:gd name="connisteX33" fmla="*/ 3085465 w 4952365"/>
              <a:gd name="connsiteY33" fmla="*/ 269875 h 2438400"/>
              <a:gd name="connisteX34" fmla="*/ 2988310 w 4952365"/>
              <a:gd name="connsiteY34" fmla="*/ 269875 h 2438400"/>
              <a:gd name="connisteX35" fmla="*/ 2912745 w 4952365"/>
              <a:gd name="connsiteY35" fmla="*/ 269875 h 2438400"/>
              <a:gd name="connisteX36" fmla="*/ 2837180 w 4952365"/>
              <a:gd name="connsiteY36" fmla="*/ 259080 h 2438400"/>
              <a:gd name="connisteX37" fmla="*/ 2773045 w 4952365"/>
              <a:gd name="connsiteY37" fmla="*/ 259080 h 2438400"/>
              <a:gd name="connisteX38" fmla="*/ 2708275 w 4952365"/>
              <a:gd name="connsiteY38" fmla="*/ 259080 h 2438400"/>
              <a:gd name="connisteX39" fmla="*/ 2643505 w 4952365"/>
              <a:gd name="connsiteY39" fmla="*/ 269875 h 2438400"/>
              <a:gd name="connisteX40" fmla="*/ 2567940 w 4952365"/>
              <a:gd name="connsiteY40" fmla="*/ 291465 h 2438400"/>
              <a:gd name="connisteX41" fmla="*/ 2492375 w 4952365"/>
              <a:gd name="connsiteY41" fmla="*/ 291465 h 2438400"/>
              <a:gd name="connisteX42" fmla="*/ 2406015 w 4952365"/>
              <a:gd name="connsiteY42" fmla="*/ 291465 h 2438400"/>
              <a:gd name="connisteX43" fmla="*/ 2341245 w 4952365"/>
              <a:gd name="connsiteY43" fmla="*/ 291465 h 2438400"/>
              <a:gd name="connisteX44" fmla="*/ 2265680 w 4952365"/>
              <a:gd name="connsiteY44" fmla="*/ 291465 h 2438400"/>
              <a:gd name="connisteX45" fmla="*/ 2190115 w 4952365"/>
              <a:gd name="connsiteY45" fmla="*/ 291465 h 2438400"/>
              <a:gd name="connisteX46" fmla="*/ 2125345 w 4952365"/>
              <a:gd name="connsiteY46" fmla="*/ 291465 h 2438400"/>
              <a:gd name="connisteX47" fmla="*/ 2060575 w 4952365"/>
              <a:gd name="connsiteY47" fmla="*/ 291465 h 2438400"/>
              <a:gd name="connisteX48" fmla="*/ 1974215 w 4952365"/>
              <a:gd name="connsiteY48" fmla="*/ 259080 h 2438400"/>
              <a:gd name="connisteX49" fmla="*/ 1909445 w 4952365"/>
              <a:gd name="connsiteY49" fmla="*/ 248285 h 2438400"/>
              <a:gd name="connisteX50" fmla="*/ 1844675 w 4952365"/>
              <a:gd name="connsiteY50" fmla="*/ 226695 h 2438400"/>
              <a:gd name="connisteX51" fmla="*/ 1758315 w 4952365"/>
              <a:gd name="connsiteY51" fmla="*/ 205105 h 2438400"/>
              <a:gd name="connisteX52" fmla="*/ 1693545 w 4952365"/>
              <a:gd name="connsiteY52" fmla="*/ 205105 h 2438400"/>
              <a:gd name="connisteX53" fmla="*/ 1617980 w 4952365"/>
              <a:gd name="connsiteY53" fmla="*/ 205105 h 2438400"/>
              <a:gd name="connisteX54" fmla="*/ 1543050 w 4952365"/>
              <a:gd name="connsiteY54" fmla="*/ 226695 h 2438400"/>
              <a:gd name="connisteX55" fmla="*/ 1478280 w 4952365"/>
              <a:gd name="connsiteY55" fmla="*/ 259080 h 2438400"/>
              <a:gd name="connisteX56" fmla="*/ 1413510 w 4952365"/>
              <a:gd name="connsiteY56" fmla="*/ 269875 h 2438400"/>
              <a:gd name="connisteX57" fmla="*/ 1337945 w 4952365"/>
              <a:gd name="connsiteY57" fmla="*/ 269875 h 2438400"/>
              <a:gd name="connisteX58" fmla="*/ 1262380 w 4952365"/>
              <a:gd name="connsiteY58" fmla="*/ 269875 h 2438400"/>
              <a:gd name="connisteX59" fmla="*/ 1186815 w 4952365"/>
              <a:gd name="connsiteY59" fmla="*/ 291465 h 2438400"/>
              <a:gd name="connisteX60" fmla="*/ 1122045 w 4952365"/>
              <a:gd name="connsiteY60" fmla="*/ 291465 h 2438400"/>
              <a:gd name="connisteX61" fmla="*/ 1057275 w 4952365"/>
              <a:gd name="connsiteY61" fmla="*/ 302260 h 2438400"/>
              <a:gd name="connisteX62" fmla="*/ 992505 w 4952365"/>
              <a:gd name="connsiteY62" fmla="*/ 302260 h 2438400"/>
              <a:gd name="connisteX63" fmla="*/ 927735 w 4952365"/>
              <a:gd name="connsiteY63" fmla="*/ 323850 h 2438400"/>
              <a:gd name="connisteX64" fmla="*/ 862965 w 4952365"/>
              <a:gd name="connsiteY64" fmla="*/ 356235 h 2438400"/>
              <a:gd name="connisteX65" fmla="*/ 798195 w 4952365"/>
              <a:gd name="connsiteY65" fmla="*/ 399415 h 2438400"/>
              <a:gd name="connisteX66" fmla="*/ 733425 w 4952365"/>
              <a:gd name="connsiteY66" fmla="*/ 453390 h 2438400"/>
              <a:gd name="connisteX67" fmla="*/ 668655 w 4952365"/>
              <a:gd name="connsiteY67" fmla="*/ 485775 h 2438400"/>
              <a:gd name="connisteX68" fmla="*/ 603885 w 4952365"/>
              <a:gd name="connsiteY68" fmla="*/ 496570 h 2438400"/>
              <a:gd name="connisteX69" fmla="*/ 539115 w 4952365"/>
              <a:gd name="connsiteY69" fmla="*/ 518160 h 2438400"/>
              <a:gd name="connisteX70" fmla="*/ 463550 w 4952365"/>
              <a:gd name="connsiteY70" fmla="*/ 539750 h 2438400"/>
              <a:gd name="connisteX71" fmla="*/ 398780 w 4952365"/>
              <a:gd name="connsiteY71" fmla="*/ 604520 h 2438400"/>
              <a:gd name="connisteX72" fmla="*/ 313055 w 4952365"/>
              <a:gd name="connsiteY72" fmla="*/ 636905 h 2438400"/>
              <a:gd name="connisteX73" fmla="*/ 248285 w 4952365"/>
              <a:gd name="connsiteY73" fmla="*/ 669290 h 2438400"/>
              <a:gd name="connisteX74" fmla="*/ 172720 w 4952365"/>
              <a:gd name="connsiteY74" fmla="*/ 744220 h 2438400"/>
              <a:gd name="connisteX75" fmla="*/ 107950 w 4952365"/>
              <a:gd name="connsiteY75" fmla="*/ 787400 h 2438400"/>
              <a:gd name="connisteX76" fmla="*/ 75565 w 4952365"/>
              <a:gd name="connsiteY76" fmla="*/ 862965 h 2438400"/>
              <a:gd name="connisteX77" fmla="*/ 32385 w 4952365"/>
              <a:gd name="connsiteY77" fmla="*/ 927735 h 2438400"/>
              <a:gd name="connisteX78" fmla="*/ 0 w 4952365"/>
              <a:gd name="connsiteY78" fmla="*/ 1014095 h 2438400"/>
              <a:gd name="connisteX79" fmla="*/ 0 w 4952365"/>
              <a:gd name="connsiteY79" fmla="*/ 1078865 h 2438400"/>
              <a:gd name="connisteX80" fmla="*/ 43180 w 4952365"/>
              <a:gd name="connsiteY80" fmla="*/ 1143635 h 2438400"/>
              <a:gd name="connisteX81" fmla="*/ 64770 w 4952365"/>
              <a:gd name="connsiteY81" fmla="*/ 1219200 h 2438400"/>
              <a:gd name="connisteX82" fmla="*/ 75565 w 4952365"/>
              <a:gd name="connsiteY82" fmla="*/ 1283970 h 2438400"/>
              <a:gd name="connisteX83" fmla="*/ 107950 w 4952365"/>
              <a:gd name="connsiteY83" fmla="*/ 1348740 h 2438400"/>
              <a:gd name="connisteX84" fmla="*/ 151130 w 4952365"/>
              <a:gd name="connsiteY84" fmla="*/ 1413510 h 2438400"/>
              <a:gd name="connisteX85" fmla="*/ 172720 w 4952365"/>
              <a:gd name="connsiteY85" fmla="*/ 1478280 h 2438400"/>
              <a:gd name="connisteX86" fmla="*/ 226695 w 4952365"/>
              <a:gd name="connsiteY86" fmla="*/ 1543050 h 2438400"/>
              <a:gd name="connisteX87" fmla="*/ 269875 w 4952365"/>
              <a:gd name="connsiteY87" fmla="*/ 1618615 h 2438400"/>
              <a:gd name="connisteX88" fmla="*/ 302260 w 4952365"/>
              <a:gd name="connsiteY88" fmla="*/ 1694180 h 2438400"/>
              <a:gd name="connisteX89" fmla="*/ 367030 w 4952365"/>
              <a:gd name="connsiteY89" fmla="*/ 1769745 h 2438400"/>
              <a:gd name="connisteX90" fmla="*/ 398780 w 4952365"/>
              <a:gd name="connsiteY90" fmla="*/ 1834515 h 2438400"/>
              <a:gd name="connisteX91" fmla="*/ 463550 w 4952365"/>
              <a:gd name="connsiteY91" fmla="*/ 1877695 h 2438400"/>
              <a:gd name="connisteX92" fmla="*/ 539115 w 4952365"/>
              <a:gd name="connsiteY92" fmla="*/ 1931035 h 2438400"/>
              <a:gd name="connisteX93" fmla="*/ 603885 w 4952365"/>
              <a:gd name="connsiteY93" fmla="*/ 1974215 h 2438400"/>
              <a:gd name="connisteX94" fmla="*/ 668655 w 4952365"/>
              <a:gd name="connsiteY94" fmla="*/ 2017395 h 2438400"/>
              <a:gd name="connisteX95" fmla="*/ 733425 w 4952365"/>
              <a:gd name="connsiteY95" fmla="*/ 2060575 h 2438400"/>
              <a:gd name="connisteX96" fmla="*/ 808990 w 4952365"/>
              <a:gd name="connsiteY96" fmla="*/ 2092960 h 2438400"/>
              <a:gd name="connisteX97" fmla="*/ 873760 w 4952365"/>
              <a:gd name="connsiteY97" fmla="*/ 2136140 h 2438400"/>
              <a:gd name="connisteX98" fmla="*/ 949325 w 4952365"/>
              <a:gd name="connsiteY98" fmla="*/ 2168525 h 2438400"/>
              <a:gd name="connisteX99" fmla="*/ 1014095 w 4952365"/>
              <a:gd name="connsiteY99" fmla="*/ 2179320 h 2438400"/>
              <a:gd name="connisteX100" fmla="*/ 1078865 w 4952365"/>
              <a:gd name="connsiteY100" fmla="*/ 2211705 h 2438400"/>
              <a:gd name="connisteX101" fmla="*/ 1154430 w 4952365"/>
              <a:gd name="connsiteY101" fmla="*/ 2265680 h 2438400"/>
              <a:gd name="connisteX102" fmla="*/ 1219200 w 4952365"/>
              <a:gd name="connsiteY102" fmla="*/ 2298065 h 2438400"/>
              <a:gd name="connisteX103" fmla="*/ 1305560 w 4952365"/>
              <a:gd name="connsiteY103" fmla="*/ 2330450 h 2438400"/>
              <a:gd name="connisteX104" fmla="*/ 1381125 w 4952365"/>
              <a:gd name="connsiteY104" fmla="*/ 2362835 h 2438400"/>
              <a:gd name="connisteX105" fmla="*/ 1456690 w 4952365"/>
              <a:gd name="connsiteY105" fmla="*/ 2362835 h 2438400"/>
              <a:gd name="connisteX106" fmla="*/ 1521460 w 4952365"/>
              <a:gd name="connsiteY106" fmla="*/ 2362835 h 2438400"/>
              <a:gd name="connisteX107" fmla="*/ 1607185 w 4952365"/>
              <a:gd name="connsiteY107" fmla="*/ 2362835 h 2438400"/>
              <a:gd name="connisteX108" fmla="*/ 1671955 w 4952365"/>
              <a:gd name="connsiteY108" fmla="*/ 2395220 h 2438400"/>
              <a:gd name="connisteX109" fmla="*/ 1758315 w 4952365"/>
              <a:gd name="connsiteY109" fmla="*/ 2395220 h 2438400"/>
              <a:gd name="connisteX110" fmla="*/ 1833880 w 4952365"/>
              <a:gd name="connsiteY110" fmla="*/ 2373630 h 2438400"/>
              <a:gd name="connisteX111" fmla="*/ 1898650 w 4952365"/>
              <a:gd name="connsiteY111" fmla="*/ 2362835 h 2438400"/>
              <a:gd name="connisteX112" fmla="*/ 1963420 w 4952365"/>
              <a:gd name="connsiteY112" fmla="*/ 2373630 h 2438400"/>
              <a:gd name="connisteX113" fmla="*/ 2028190 w 4952365"/>
              <a:gd name="connsiteY113" fmla="*/ 2427605 h 2438400"/>
              <a:gd name="connisteX114" fmla="*/ 2092960 w 4952365"/>
              <a:gd name="connsiteY114" fmla="*/ 2438400 h 2438400"/>
              <a:gd name="connisteX115" fmla="*/ 2157730 w 4952365"/>
              <a:gd name="connsiteY115" fmla="*/ 2438400 h 2438400"/>
              <a:gd name="connisteX116" fmla="*/ 2222500 w 4952365"/>
              <a:gd name="connsiteY116" fmla="*/ 2416810 h 2438400"/>
              <a:gd name="connisteX117" fmla="*/ 2287270 w 4952365"/>
              <a:gd name="connsiteY117" fmla="*/ 2416810 h 2438400"/>
              <a:gd name="connisteX118" fmla="*/ 2373630 w 4952365"/>
              <a:gd name="connsiteY118" fmla="*/ 2384425 h 2438400"/>
              <a:gd name="connisteX119" fmla="*/ 2449195 w 4952365"/>
              <a:gd name="connsiteY119" fmla="*/ 2373630 h 2438400"/>
              <a:gd name="connisteX120" fmla="*/ 2567940 w 4952365"/>
              <a:gd name="connsiteY120" fmla="*/ 2352040 h 2438400"/>
              <a:gd name="connisteX121" fmla="*/ 2643505 w 4952365"/>
              <a:gd name="connsiteY121" fmla="*/ 2319655 h 2438400"/>
              <a:gd name="connisteX122" fmla="*/ 2729865 w 4952365"/>
              <a:gd name="connsiteY122" fmla="*/ 2319655 h 2438400"/>
              <a:gd name="connisteX123" fmla="*/ 2805430 w 4952365"/>
              <a:gd name="connsiteY123" fmla="*/ 2319655 h 2438400"/>
              <a:gd name="connisteX124" fmla="*/ 2869565 w 4952365"/>
              <a:gd name="connsiteY124" fmla="*/ 2319655 h 2438400"/>
              <a:gd name="connisteX125" fmla="*/ 2955925 w 4952365"/>
              <a:gd name="connsiteY125" fmla="*/ 2319655 h 2438400"/>
              <a:gd name="connisteX126" fmla="*/ 3020695 w 4952365"/>
              <a:gd name="connsiteY126" fmla="*/ 2319655 h 2438400"/>
              <a:gd name="connisteX127" fmla="*/ 3085465 w 4952365"/>
              <a:gd name="connsiteY127" fmla="*/ 2319655 h 2438400"/>
              <a:gd name="connisteX128" fmla="*/ 3171825 w 4952365"/>
              <a:gd name="connsiteY128" fmla="*/ 2319655 h 2438400"/>
              <a:gd name="connisteX129" fmla="*/ 3258185 w 4952365"/>
              <a:gd name="connsiteY129" fmla="*/ 2341245 h 2438400"/>
              <a:gd name="connisteX130" fmla="*/ 3322955 w 4952365"/>
              <a:gd name="connsiteY130" fmla="*/ 2341245 h 2438400"/>
              <a:gd name="connisteX131" fmla="*/ 3387725 w 4952365"/>
              <a:gd name="connsiteY131" fmla="*/ 2341245 h 2438400"/>
              <a:gd name="connisteX132" fmla="*/ 3452495 w 4952365"/>
              <a:gd name="connsiteY132" fmla="*/ 2341245 h 2438400"/>
              <a:gd name="connisteX133" fmla="*/ 3517265 w 4952365"/>
              <a:gd name="connsiteY133" fmla="*/ 2308860 h 2438400"/>
              <a:gd name="connisteX134" fmla="*/ 3582035 w 4952365"/>
              <a:gd name="connsiteY134" fmla="*/ 2254885 h 2438400"/>
              <a:gd name="connisteX135" fmla="*/ 3646805 w 4952365"/>
              <a:gd name="connsiteY135" fmla="*/ 2190115 h 2438400"/>
              <a:gd name="connisteX136" fmla="*/ 3679190 w 4952365"/>
              <a:gd name="connsiteY136" fmla="*/ 2125345 h 2438400"/>
              <a:gd name="connisteX137" fmla="*/ 3733165 w 4952365"/>
              <a:gd name="connsiteY137" fmla="*/ 2038985 h 2438400"/>
              <a:gd name="connisteX138" fmla="*/ 3787140 w 4952365"/>
              <a:gd name="connsiteY138" fmla="*/ 1963420 h 2438400"/>
              <a:gd name="connisteX139" fmla="*/ 3851910 w 4952365"/>
              <a:gd name="connsiteY139" fmla="*/ 1910080 h 2438400"/>
              <a:gd name="connisteX140" fmla="*/ 3916680 w 4952365"/>
              <a:gd name="connsiteY140" fmla="*/ 1866900 h 2438400"/>
              <a:gd name="connisteX141" fmla="*/ 4003040 w 4952365"/>
              <a:gd name="connsiteY141" fmla="*/ 1802130 h 2438400"/>
              <a:gd name="connisteX142" fmla="*/ 4067175 w 4952365"/>
              <a:gd name="connsiteY142" fmla="*/ 1769745 h 2438400"/>
              <a:gd name="connisteX143" fmla="*/ 4131945 w 4952365"/>
              <a:gd name="connsiteY143" fmla="*/ 1737360 h 2438400"/>
              <a:gd name="connisteX144" fmla="*/ 4196715 w 4952365"/>
              <a:gd name="connsiteY144" fmla="*/ 1704975 h 2438400"/>
              <a:gd name="connisteX145" fmla="*/ 4261485 w 4952365"/>
              <a:gd name="connsiteY145" fmla="*/ 1661795 h 2438400"/>
              <a:gd name="connisteX146" fmla="*/ 4347845 w 4952365"/>
              <a:gd name="connsiteY146" fmla="*/ 1607820 h 2438400"/>
              <a:gd name="connisteX147" fmla="*/ 4434205 w 4952365"/>
              <a:gd name="connsiteY147" fmla="*/ 1597025 h 2438400"/>
              <a:gd name="connisteX148" fmla="*/ 4498975 w 4952365"/>
              <a:gd name="connsiteY148" fmla="*/ 1564640 h 2438400"/>
              <a:gd name="connisteX149" fmla="*/ 4563745 w 4952365"/>
              <a:gd name="connsiteY149" fmla="*/ 1510665 h 2438400"/>
              <a:gd name="connisteX150" fmla="*/ 4617720 w 4952365"/>
              <a:gd name="connsiteY150" fmla="*/ 1445895 h 2438400"/>
              <a:gd name="connisteX151" fmla="*/ 4682490 w 4952365"/>
              <a:gd name="connsiteY151" fmla="*/ 1413510 h 2438400"/>
              <a:gd name="connisteX152" fmla="*/ 4747260 w 4952365"/>
              <a:gd name="connsiteY152" fmla="*/ 1381125 h 2438400"/>
              <a:gd name="connisteX153" fmla="*/ 4801235 w 4952365"/>
              <a:gd name="connsiteY153" fmla="*/ 1316355 h 2438400"/>
              <a:gd name="connisteX154" fmla="*/ 4876800 w 4952365"/>
              <a:gd name="connsiteY154" fmla="*/ 1294765 h 2438400"/>
              <a:gd name="connisteX155" fmla="*/ 4952365 w 4952365"/>
              <a:gd name="connsiteY155" fmla="*/ 1100455 h 2438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</a:cxnLst>
            <a:rect l="l" t="t" r="r" b="b"/>
            <a:pathLst>
              <a:path w="4952365" h="2438400">
                <a:moveTo>
                  <a:pt x="4952365" y="1100455"/>
                </a:moveTo>
                <a:lnTo>
                  <a:pt x="4887595" y="1089660"/>
                </a:lnTo>
                <a:lnTo>
                  <a:pt x="4822825" y="1057275"/>
                </a:lnTo>
                <a:lnTo>
                  <a:pt x="4747260" y="1024890"/>
                </a:lnTo>
                <a:lnTo>
                  <a:pt x="4682490" y="960120"/>
                </a:lnTo>
                <a:lnTo>
                  <a:pt x="4650105" y="895350"/>
                </a:lnTo>
                <a:lnTo>
                  <a:pt x="4596130" y="830580"/>
                </a:lnTo>
                <a:lnTo>
                  <a:pt x="4552950" y="765810"/>
                </a:lnTo>
                <a:lnTo>
                  <a:pt x="4520565" y="701675"/>
                </a:lnTo>
                <a:lnTo>
                  <a:pt x="4455795" y="647700"/>
                </a:lnTo>
                <a:lnTo>
                  <a:pt x="4391025" y="582930"/>
                </a:lnTo>
                <a:lnTo>
                  <a:pt x="4326255" y="550545"/>
                </a:lnTo>
                <a:lnTo>
                  <a:pt x="4272280" y="485775"/>
                </a:lnTo>
                <a:lnTo>
                  <a:pt x="4207510" y="410210"/>
                </a:lnTo>
                <a:lnTo>
                  <a:pt x="4175125" y="345440"/>
                </a:lnTo>
                <a:lnTo>
                  <a:pt x="4099560" y="302260"/>
                </a:lnTo>
                <a:lnTo>
                  <a:pt x="4067175" y="237490"/>
                </a:lnTo>
                <a:lnTo>
                  <a:pt x="4034790" y="172720"/>
                </a:lnTo>
                <a:lnTo>
                  <a:pt x="4024630" y="97155"/>
                </a:lnTo>
                <a:lnTo>
                  <a:pt x="4024630" y="32385"/>
                </a:lnTo>
                <a:lnTo>
                  <a:pt x="3949065" y="0"/>
                </a:lnTo>
                <a:lnTo>
                  <a:pt x="3884295" y="0"/>
                </a:lnTo>
                <a:lnTo>
                  <a:pt x="3819525" y="0"/>
                </a:lnTo>
                <a:lnTo>
                  <a:pt x="3754755" y="10795"/>
                </a:lnTo>
                <a:lnTo>
                  <a:pt x="3689985" y="43180"/>
                </a:lnTo>
                <a:lnTo>
                  <a:pt x="3625215" y="86360"/>
                </a:lnTo>
                <a:lnTo>
                  <a:pt x="3582035" y="151130"/>
                </a:lnTo>
                <a:lnTo>
                  <a:pt x="3517265" y="205105"/>
                </a:lnTo>
                <a:lnTo>
                  <a:pt x="3430905" y="237490"/>
                </a:lnTo>
                <a:lnTo>
                  <a:pt x="3366135" y="259080"/>
                </a:lnTo>
                <a:lnTo>
                  <a:pt x="3301365" y="269875"/>
                </a:lnTo>
                <a:lnTo>
                  <a:pt x="3236595" y="269875"/>
                </a:lnTo>
                <a:lnTo>
                  <a:pt x="3161030" y="259080"/>
                </a:lnTo>
                <a:lnTo>
                  <a:pt x="3085465" y="269875"/>
                </a:lnTo>
                <a:lnTo>
                  <a:pt x="2988310" y="269875"/>
                </a:lnTo>
                <a:lnTo>
                  <a:pt x="2912745" y="269875"/>
                </a:lnTo>
                <a:lnTo>
                  <a:pt x="2837180" y="259080"/>
                </a:lnTo>
                <a:lnTo>
                  <a:pt x="2773045" y="259080"/>
                </a:lnTo>
                <a:lnTo>
                  <a:pt x="2708275" y="259080"/>
                </a:lnTo>
                <a:lnTo>
                  <a:pt x="2643505" y="269875"/>
                </a:lnTo>
                <a:lnTo>
                  <a:pt x="2567940" y="291465"/>
                </a:lnTo>
                <a:lnTo>
                  <a:pt x="2492375" y="291465"/>
                </a:lnTo>
                <a:lnTo>
                  <a:pt x="2406015" y="291465"/>
                </a:lnTo>
                <a:lnTo>
                  <a:pt x="2341245" y="291465"/>
                </a:lnTo>
                <a:lnTo>
                  <a:pt x="2265680" y="291465"/>
                </a:lnTo>
                <a:lnTo>
                  <a:pt x="2190115" y="291465"/>
                </a:lnTo>
                <a:lnTo>
                  <a:pt x="2125345" y="291465"/>
                </a:lnTo>
                <a:lnTo>
                  <a:pt x="2060575" y="291465"/>
                </a:lnTo>
                <a:lnTo>
                  <a:pt x="1974215" y="259080"/>
                </a:lnTo>
                <a:lnTo>
                  <a:pt x="1909445" y="248285"/>
                </a:lnTo>
                <a:lnTo>
                  <a:pt x="1844675" y="226695"/>
                </a:lnTo>
                <a:lnTo>
                  <a:pt x="1758315" y="205105"/>
                </a:lnTo>
                <a:lnTo>
                  <a:pt x="1693545" y="205105"/>
                </a:lnTo>
                <a:lnTo>
                  <a:pt x="1617980" y="205105"/>
                </a:lnTo>
                <a:lnTo>
                  <a:pt x="1543050" y="226695"/>
                </a:lnTo>
                <a:lnTo>
                  <a:pt x="1478280" y="259080"/>
                </a:lnTo>
                <a:lnTo>
                  <a:pt x="1413510" y="269875"/>
                </a:lnTo>
                <a:lnTo>
                  <a:pt x="1337945" y="269875"/>
                </a:lnTo>
                <a:lnTo>
                  <a:pt x="1262380" y="269875"/>
                </a:lnTo>
                <a:lnTo>
                  <a:pt x="1186815" y="291465"/>
                </a:lnTo>
                <a:lnTo>
                  <a:pt x="1122045" y="291465"/>
                </a:lnTo>
                <a:lnTo>
                  <a:pt x="1057275" y="302260"/>
                </a:lnTo>
                <a:lnTo>
                  <a:pt x="992505" y="302260"/>
                </a:lnTo>
                <a:lnTo>
                  <a:pt x="927735" y="323850"/>
                </a:lnTo>
                <a:lnTo>
                  <a:pt x="862965" y="356235"/>
                </a:lnTo>
                <a:lnTo>
                  <a:pt x="798195" y="399415"/>
                </a:lnTo>
                <a:lnTo>
                  <a:pt x="733425" y="453390"/>
                </a:lnTo>
                <a:lnTo>
                  <a:pt x="668655" y="485775"/>
                </a:lnTo>
                <a:lnTo>
                  <a:pt x="603885" y="496570"/>
                </a:lnTo>
                <a:lnTo>
                  <a:pt x="539115" y="518160"/>
                </a:lnTo>
                <a:lnTo>
                  <a:pt x="463550" y="539750"/>
                </a:lnTo>
                <a:lnTo>
                  <a:pt x="398780" y="604520"/>
                </a:lnTo>
                <a:lnTo>
                  <a:pt x="313055" y="636905"/>
                </a:lnTo>
                <a:lnTo>
                  <a:pt x="248285" y="669290"/>
                </a:lnTo>
                <a:lnTo>
                  <a:pt x="172720" y="744220"/>
                </a:lnTo>
                <a:lnTo>
                  <a:pt x="107950" y="787400"/>
                </a:lnTo>
                <a:lnTo>
                  <a:pt x="75565" y="862965"/>
                </a:lnTo>
                <a:lnTo>
                  <a:pt x="32385" y="927735"/>
                </a:lnTo>
                <a:lnTo>
                  <a:pt x="0" y="1014095"/>
                </a:lnTo>
                <a:lnTo>
                  <a:pt x="0" y="1078865"/>
                </a:lnTo>
                <a:lnTo>
                  <a:pt x="43180" y="1143635"/>
                </a:lnTo>
                <a:lnTo>
                  <a:pt x="64770" y="1219200"/>
                </a:lnTo>
                <a:lnTo>
                  <a:pt x="75565" y="1283970"/>
                </a:lnTo>
                <a:lnTo>
                  <a:pt x="107950" y="1348740"/>
                </a:lnTo>
                <a:lnTo>
                  <a:pt x="151130" y="1413510"/>
                </a:lnTo>
                <a:lnTo>
                  <a:pt x="172720" y="1478280"/>
                </a:lnTo>
                <a:lnTo>
                  <a:pt x="226695" y="1543050"/>
                </a:lnTo>
                <a:lnTo>
                  <a:pt x="269875" y="1618615"/>
                </a:lnTo>
                <a:lnTo>
                  <a:pt x="302260" y="1694180"/>
                </a:lnTo>
                <a:lnTo>
                  <a:pt x="367030" y="1769745"/>
                </a:lnTo>
                <a:lnTo>
                  <a:pt x="398780" y="1834515"/>
                </a:lnTo>
                <a:lnTo>
                  <a:pt x="463550" y="1877695"/>
                </a:lnTo>
                <a:lnTo>
                  <a:pt x="539115" y="1931035"/>
                </a:lnTo>
                <a:lnTo>
                  <a:pt x="603885" y="1974215"/>
                </a:lnTo>
                <a:lnTo>
                  <a:pt x="668655" y="2017395"/>
                </a:lnTo>
                <a:lnTo>
                  <a:pt x="733425" y="2060575"/>
                </a:lnTo>
                <a:lnTo>
                  <a:pt x="808990" y="2092960"/>
                </a:lnTo>
                <a:lnTo>
                  <a:pt x="873760" y="2136140"/>
                </a:lnTo>
                <a:lnTo>
                  <a:pt x="949325" y="2168525"/>
                </a:lnTo>
                <a:lnTo>
                  <a:pt x="1014095" y="2179320"/>
                </a:lnTo>
                <a:lnTo>
                  <a:pt x="1078865" y="2211705"/>
                </a:lnTo>
                <a:lnTo>
                  <a:pt x="1154430" y="2265680"/>
                </a:lnTo>
                <a:lnTo>
                  <a:pt x="1219200" y="2298065"/>
                </a:lnTo>
                <a:lnTo>
                  <a:pt x="1305560" y="2330450"/>
                </a:lnTo>
                <a:lnTo>
                  <a:pt x="1381125" y="2362835"/>
                </a:lnTo>
                <a:lnTo>
                  <a:pt x="1456690" y="2362835"/>
                </a:lnTo>
                <a:lnTo>
                  <a:pt x="1521460" y="2362835"/>
                </a:lnTo>
                <a:lnTo>
                  <a:pt x="1607185" y="2362835"/>
                </a:lnTo>
                <a:lnTo>
                  <a:pt x="1671955" y="2395220"/>
                </a:lnTo>
                <a:lnTo>
                  <a:pt x="1758315" y="2395220"/>
                </a:lnTo>
                <a:lnTo>
                  <a:pt x="1833880" y="2373630"/>
                </a:lnTo>
                <a:lnTo>
                  <a:pt x="1898650" y="2362835"/>
                </a:lnTo>
                <a:lnTo>
                  <a:pt x="1963420" y="2373630"/>
                </a:lnTo>
                <a:lnTo>
                  <a:pt x="2028190" y="2427605"/>
                </a:lnTo>
                <a:lnTo>
                  <a:pt x="2092960" y="2438400"/>
                </a:lnTo>
                <a:lnTo>
                  <a:pt x="2157730" y="2438400"/>
                </a:lnTo>
                <a:lnTo>
                  <a:pt x="2222500" y="2416810"/>
                </a:lnTo>
                <a:lnTo>
                  <a:pt x="2287270" y="2416810"/>
                </a:lnTo>
                <a:lnTo>
                  <a:pt x="2373630" y="2384425"/>
                </a:lnTo>
                <a:lnTo>
                  <a:pt x="2449195" y="2373630"/>
                </a:lnTo>
                <a:lnTo>
                  <a:pt x="2567940" y="2352040"/>
                </a:lnTo>
                <a:lnTo>
                  <a:pt x="2643505" y="2319655"/>
                </a:lnTo>
                <a:lnTo>
                  <a:pt x="2729865" y="2319655"/>
                </a:lnTo>
                <a:lnTo>
                  <a:pt x="2805430" y="2319655"/>
                </a:lnTo>
                <a:lnTo>
                  <a:pt x="2869565" y="2319655"/>
                </a:lnTo>
                <a:lnTo>
                  <a:pt x="2955925" y="2319655"/>
                </a:lnTo>
                <a:lnTo>
                  <a:pt x="3020695" y="2319655"/>
                </a:lnTo>
                <a:lnTo>
                  <a:pt x="3085465" y="2319655"/>
                </a:lnTo>
                <a:lnTo>
                  <a:pt x="3171825" y="2319655"/>
                </a:lnTo>
                <a:lnTo>
                  <a:pt x="3258185" y="2341245"/>
                </a:lnTo>
                <a:lnTo>
                  <a:pt x="3322955" y="2341245"/>
                </a:lnTo>
                <a:lnTo>
                  <a:pt x="3387725" y="2341245"/>
                </a:lnTo>
                <a:lnTo>
                  <a:pt x="3452495" y="2341245"/>
                </a:lnTo>
                <a:lnTo>
                  <a:pt x="3517265" y="2308860"/>
                </a:lnTo>
                <a:lnTo>
                  <a:pt x="3582035" y="2254885"/>
                </a:lnTo>
                <a:lnTo>
                  <a:pt x="3646805" y="2190115"/>
                </a:lnTo>
                <a:lnTo>
                  <a:pt x="3679190" y="2125345"/>
                </a:lnTo>
                <a:lnTo>
                  <a:pt x="3733165" y="2038985"/>
                </a:lnTo>
                <a:lnTo>
                  <a:pt x="3787140" y="1963420"/>
                </a:lnTo>
                <a:lnTo>
                  <a:pt x="3851910" y="1910080"/>
                </a:lnTo>
                <a:lnTo>
                  <a:pt x="3916680" y="1866900"/>
                </a:lnTo>
                <a:lnTo>
                  <a:pt x="4003040" y="1802130"/>
                </a:lnTo>
                <a:lnTo>
                  <a:pt x="4067175" y="1769745"/>
                </a:lnTo>
                <a:lnTo>
                  <a:pt x="4131945" y="1737360"/>
                </a:lnTo>
                <a:lnTo>
                  <a:pt x="4196715" y="1704975"/>
                </a:lnTo>
                <a:lnTo>
                  <a:pt x="4261485" y="1661795"/>
                </a:lnTo>
                <a:lnTo>
                  <a:pt x="4347845" y="1607820"/>
                </a:lnTo>
                <a:lnTo>
                  <a:pt x="4434205" y="1597025"/>
                </a:lnTo>
                <a:lnTo>
                  <a:pt x="4498975" y="1564640"/>
                </a:lnTo>
                <a:lnTo>
                  <a:pt x="4563745" y="1510665"/>
                </a:lnTo>
                <a:lnTo>
                  <a:pt x="4617720" y="1445895"/>
                </a:lnTo>
                <a:lnTo>
                  <a:pt x="4682490" y="1413510"/>
                </a:lnTo>
                <a:lnTo>
                  <a:pt x="4747260" y="1381125"/>
                </a:lnTo>
                <a:lnTo>
                  <a:pt x="4801235" y="1316355"/>
                </a:lnTo>
                <a:lnTo>
                  <a:pt x="4876800" y="1294765"/>
                </a:lnTo>
                <a:lnTo>
                  <a:pt x="4952365" y="1100455"/>
                </a:lnTo>
                <a:close/>
              </a:path>
            </a:pathLst>
          </a:custGeom>
          <a:noFill/>
          <a:ln w="762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990205" y="3493135"/>
            <a:ext cx="4064000" cy="914400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p>
            <a:pPr>
              <a:lnSpc>
                <a:spcPct val="140000"/>
              </a:lnSpc>
            </a:pPr>
            <a:r>
              <a:rPr lang="x-none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1865年阿古柏入侵新疆，至1870年南疆及乌鲁木齐沦陷</a:t>
            </a:r>
            <a:endParaRPr lang="x-none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0205" y="4615180"/>
            <a:ext cx="4064000" cy="914400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p>
            <a:pPr>
              <a:lnSpc>
                <a:spcPct val="140000"/>
              </a:lnSpc>
            </a:pPr>
            <a:r>
              <a:rPr lang="x-none" altLang="zh-CN" sz="2400" kern="100" dirty="0">
                <a:effectLst/>
                <a:latin typeface="+mn-ea"/>
                <a:cs typeface="江城圆体 400W" panose="020B0500000000000000" pitchFamily="34" charset="-122"/>
              </a:rPr>
              <a:t>1871年，沙俄悍然出兵侵占伊犁，称代为看管伊犁</a:t>
            </a:r>
            <a:endParaRPr lang="x-none" altLang="zh-CN" sz="2400" kern="100" dirty="0">
              <a:effectLst/>
              <a:latin typeface="+mn-ea"/>
              <a:cs typeface="江城圆体 400W" panose="020B0500000000000000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4167 0.199815 " pathEditMode="relative" ptsTypes="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历史</a:t>
            </a:r>
            <a:r>
              <a:rPr lang="zh-CN" altLang="en-US">
                <a:solidFill>
                  <a:schemeClr val="tx1"/>
                </a:solidFill>
                <a:cs typeface="Arial" panose="02080604020202020204" pitchFamily="34" charset="0"/>
              </a:rPr>
              <a:t>背景：新疆危机的由来</a:t>
            </a:r>
            <a:endParaRPr lang="zh-CN" altLang="en-US"/>
          </a:p>
        </p:txBody>
      </p:sp>
      <p:pic>
        <p:nvPicPr>
          <p:cNvPr id="3" name="内容占位符 2" descr="4105119f-aca6-11f0-99ff-6e90b07066aa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18294" r="18294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203200 h 5638800"/>
              <a:gd name="connisteX1" fmla="*/ 203200 w 5486400"/>
              <a:gd name="connsiteY1" fmla="*/ 0 h 5638800"/>
              <a:gd name="connisteX2" fmla="*/ 5283200 w 5486400"/>
              <a:gd name="connsiteY2" fmla="*/ 0 h 5638800"/>
              <a:gd name="connisteX3" fmla="*/ 5486400 w 5486400"/>
              <a:gd name="connsiteY3" fmla="*/ 203200 h 5638800"/>
              <a:gd name="connisteX4" fmla="*/ 5486400 w 5486400"/>
              <a:gd name="connsiteY4" fmla="*/ 5435600 h 5638800"/>
              <a:gd name="connisteX5" fmla="*/ 5283200 w 5486400"/>
              <a:gd name="connsiteY5" fmla="*/ 5638800 h 5638800"/>
              <a:gd name="connisteX6" fmla="*/ 203200 w 5486400"/>
              <a:gd name="connsiteY6" fmla="*/ 5638800 h 5638800"/>
              <a:gd name="connisteX7" fmla="*/ 0 w 5486400"/>
              <a:gd name="connsiteY7" fmla="*/ 5435600 h 5638800"/>
              <a:gd name="connisteX8" fmla="*/ 0 w 54864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5435600"/>
                </a:lnTo>
                <a:cubicBezTo>
                  <a:pt x="5486400" y="5547824"/>
                  <a:pt x="5395424" y="5638800"/>
                  <a:pt x="52832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solidFill>
                  <a:schemeClr val="tx1"/>
                </a:solidFill>
              </a:rPr>
              <a:t>外患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浩罕汗国军阀阿古柏趁乱入侵新疆，建立伪政权洪福汗国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内忧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陕甘</a:t>
            </a:r>
            <a:r>
              <a:rPr lang="zh-CN" altLang="en-US">
                <a:cs typeface="Arial" panose="02080604020202020204" pitchFamily="34" charset="0"/>
              </a:rPr>
              <a:t>回民叛乱首领之一白彦虎逃入新疆，与阿古柏同流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列强的干涉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英国与沙俄具有对新疆的野心，沙俄更是在</a:t>
            </a:r>
            <a:r>
              <a:rPr lang="en-US" altLang="zh-CN"/>
              <a:t>1871</a:t>
            </a:r>
            <a:r>
              <a:rPr lang="zh-CN" altLang="en-US"/>
              <a:t>年直接出兵侵占伊犁</a:t>
            </a:r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海防与塞防之争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94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Grp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 t="10826" b="10826"/>
        </p:blipFill>
        <p:spPr>
          <a:xfrm>
            <a:off x="609600" y="1524000"/>
            <a:ext cx="2514600" cy="2032000"/>
          </a:xfr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海防派（李鸿章）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认为</a:t>
            </a:r>
            <a:r>
              <a:rPr lang="zh-CN" altLang="en-US">
                <a:cs typeface="Arial" panose="02080604020202020204" pitchFamily="34" charset="0"/>
              </a:rPr>
              <a:t>新疆乃不毛之地，收复及维护耗费巨大，主张裁撤西征军，将经费用于海防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占位符 7"/>
          <p:cNvPicPr>
            <a:picLocks noGrp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 t="18404" b="18404"/>
        </p:blipFill>
        <p:spPr>
          <a:xfrm>
            <a:off x="3429000" y="1524000"/>
            <a:ext cx="2514600" cy="2032000"/>
          </a:xfr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/>
              <a:t>陆防派（左宗棠）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新疆乃国家西北屏障，一旦失去，蒙古陕甘乃至京师将遭到威胁，且放弃西北也不会有多余的经费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收复新疆的过程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31aaea5f3a651a91f4c628069305ba9636db71"/>
  <p:tag name="KSO_WM_NEWLAYOUT_GROUP_ID" val="layout_26"/>
  <p:tag name="KSO_WM_NEWLAYOUT_ID" val="slide_4e8a2b389c8bbf30"/>
</p:tagLst>
</file>

<file path=ppt/tags/tag1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919172b57f4a1427013ec664267911152f0c01b"/>
  <p:tag name="KSO_WM_NEWLAYOUT_ID" val="211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637f4508388c36b92b9af8d01c5c892c513f9d7"/>
  <p:tag name="KSO_WM_NEWLAYOUT_GROUP_ID" val="layout_6"/>
  <p:tag name="KSO_WM_NEWLAYOUT_ID" val="slide_db6ecc7827b66e6e"/>
</p:tagLst>
</file>

<file path=ppt/tags/tag1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2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600f2a46f5071642ca016a7e7f79e104c8d7092"/>
  <p:tag name="KSO_WM_NEWLAYOUT_GROUP_ID" val="layout_32"/>
  <p:tag name="KSO_WM_NEWLAYOUT_ID" val="slide_ec9a3b080ee078f7"/>
</p:tagLst>
</file>

<file path=ppt/tags/tag1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39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43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44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4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4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b8e6d4fae69df799c7ca9548ee625312b4091d"/>
  <p:tag name="KSO_WM_NEWLAYOUT_GROUP_ID" val="layout_30"/>
  <p:tag name="KSO_WM_NEWLAYOUT_ID" val="slide_3d2465070914cbc5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aa5d4f07b9054afc021c84bf03decc043eee544"/>
  <p:tag name="KSO_WM_NEWLAYOUT_GROUP_ID" val="layout_10014"/>
  <p:tag name="KSO_WM_NEWLAYOUT_ID" val="slide_603db9749418b09f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1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e36ab68f68bc12846c5a6afe871effe490b7d9"/>
  <p:tag name="KSO_WM_NEWLAYOUT_GROUP_ID" val="layout_2"/>
  <p:tag name="KSO_WM_NEWLAYOUT_ID" val="slide_ed2c2e1a4c4efbba"/>
</p:tagLst>
</file>

<file path=ppt/tags/tag1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7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392ee463c1773d17a57f9bc30bbcbf4029ff5dd"/>
  <p:tag name="KSO_WM_NEWLAYOUT_GROUP_ID" val="layout_34"/>
  <p:tag name="KSO_WM_NEWLAYOUT_ID" val="slide_ee1cf869270fa626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0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b18eacc310923a17adb18bf7732662944e79eb6"/>
  <p:tag name="KSO_WM_NEWLAYOUT_GROUP_ID" val="layout_42"/>
  <p:tag name="KSO_WM_NEWLAYOUT_ID" val="slide_3fa2b457fbd1d7e4"/>
</p:tagLst>
</file>

<file path=ppt/tags/tag2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1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7eb5877a27f8aa3ec7f100d5e6a441e90d7e7ae"/>
  <p:tag name="KSO_WM_NEWLAYOUT_GROUP_ID" val="layout_1-5"/>
  <p:tag name="KSO_WM_NEWLAYOUT_ID" val="slide_cea45c27deb23863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2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2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2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2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24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4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2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4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2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2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423"/>
  <p:tag name="KSO_WM_TEMPLATE_CATEGORY" val="custom"/>
</p:tagLst>
</file>

<file path=ppt/tags/tag25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INDEX" val="40490423"/>
  <p:tag name="KSO_WM_TEMPLATE_CATEGORY" val="custom"/>
</p:tagLst>
</file>

<file path=ppt/tags/tag25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  <p:tag name="KSO_WM_UNIT_TEXT_LAYER_COUNT" val="1"/>
  <p:tag name="KSO_WM_TEMPLATE_INDEX" val="40490423"/>
  <p:tag name="KSO_WM_TEMPLATE_CATEGORY" val="custom"/>
</p:tagLst>
</file>

<file path=ppt/tags/tag25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  <p:tag name="KSO_WM_UNIT_TEXT_LAYER_COUNT" val="1"/>
  <p:tag name="KSO_WM_TEMPLATE_INDEX" val="40490423"/>
  <p:tag name="KSO_WM_TEMPLATE_CATEGORY" val="custom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6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6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423"/>
  <p:tag name="KSO_WM_TEMPLATE_CATEGORY" val="custom"/>
</p:tagLst>
</file>

<file path=ppt/tags/tag26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  <p:tag name="KSO_WM_UNIT_TEXT_LAYER_COUNT" val="1"/>
  <p:tag name="KSO_WM_TEMPLATE_INDEX" val="40490423"/>
  <p:tag name="KSO_WM_TEMPLATE_CATEGORY" val="custom"/>
</p:tagLst>
</file>

<file path=ppt/tags/tag26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423"/>
  <p:tag name="KSO_WM_TEMPLATE_CATEGORY" val="custom"/>
</p:tagLst>
</file>

<file path=ppt/tags/tag26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  <p:tag name="KSO_WM_UNIT_TEXT_LAYER_COUNT" val="1"/>
  <p:tag name="KSO_WM_TEMPLATE_INDEX" val="40490423"/>
  <p:tag name="KSO_WM_TEMPLATE_CATEGORY" val="custom"/>
</p:tagLst>
</file>

<file path=ppt/tags/tag26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6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7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7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  <p:tag name="KSO_WM_UNIT_TEXT_LAYER_COUNT" val="1"/>
  <p:tag name="KSO_WM_TEMPLATE_INDEX" val="40490423"/>
  <p:tag name="KSO_WM_TEMPLATE_CATEGORY" val="custom"/>
</p:tagLst>
</file>

<file path=ppt/tags/tag27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28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  <p:tag name="KSO_WM_TEMPLATE_INDEX" val="40490423"/>
  <p:tag name="KSO_WM_TEMPLATE_CATEGORY" val="custom"/>
</p:tagLst>
</file>

<file path=ppt/tags/tag28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8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9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9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9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9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9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9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29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9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ddf3a34a2e72c4b95f8084cf52247f99a9bd36b"/>
  <p:tag name="KSO_WM_NEWLAYOUT_ID" val="2102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1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9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0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0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5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8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1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1a170ff26d17b6fe8ffb139ace72b9f9ba5071f"/>
  <p:tag name="KSO_WM_NEWLAYOUT_GROUP_ID" val="layout_38"/>
  <p:tag name="KSO_WM_NEWLAYOUT_ID" val="slide_602d535931c36a5c"/>
</p:tagLst>
</file>

<file path=ppt/tags/tag32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3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919172b57f4a1427013ec664267911152f0c01b"/>
  <p:tag name="KSO_WM_NEWLAYOUT_ID" val="2114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3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a458bdde1b8ba62fb55de74418b04ca0d635f6aa"/>
  <p:tag name="KSO_WM_NEWLAYOUT_ID" val="1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3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4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15110d49ba16d66656d46aa845b3c2081e86815"/>
  <p:tag name="KSO_WM_NEWLAYOUT_ID" val="slide_e3c93414deaf5687"/>
</p:tagLst>
</file>

<file path=ppt/tags/tag3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5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40490423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UNIT_TEXT_LAYER_COUNT" val="1"/>
  <p:tag name="KSO_WM_TEMPLATE_CATEGORY" val="custom"/>
  <p:tag name="KSO_WM_TEMPLATE_INDEX" val="40490423"/>
</p:tagLst>
</file>

<file path=ppt/tags/tag36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4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423"/>
  <p:tag name="KSO_WM_TEMPLATE_CATEGORY" val="custom"/>
  <p:tag name="KSO_WM_TEMPLATE_MASTER_TYPE" val="0"/>
  <p:tag name="KSO_WM_TAG_VERSION" val="3.0"/>
</p:tagLst>
</file>

<file path=ppt/tags/tag365.xml><?xml version="1.0" encoding="utf-8"?>
<p:tagLst xmlns:p="http://schemas.openxmlformats.org/presentationml/2006/main">
  <p:tag name="KSO_WM_AITEMPLATE_STYLE_ID" val="69796628970"/>
</p:tagLst>
</file>

<file path=ppt/tags/tag36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7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1ddf3a34a2e72c4b95f8084cf52247f99a9bd36b"/>
  <p:tag name="KSO_WM_NEWLAYOUT_ID" val="2102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8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69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d799d37ec7ee1a76"/>
  <p:tag name="KSO_WM_TEMPLATE_THUMBS_INDEX" val="1、9"/>
  <p:tag name="KSO_WM_TEMPLATE_INDEX" val="40490423"/>
  <p:tag name="KSO_WM_TEMPLATE_CATEGORY" val="custom"/>
  <p:tag name="KSO_WM_SLIDE_INDEX" val="1"/>
  <p:tag name="KSO_WM_SLIDE_ID" val="custom40490423_1"/>
  <p:tag name="KSO_WM_TEMPLATE_MASTER_TYPE" val="0"/>
  <p:tag name="KSO_WM_SLIDE_LAYOUT" val="a_f"/>
  <p:tag name="KSO_WM_SLIDE_LAYOUT_CNT" val="1_2"/>
  <p:tag name="KSO_WM_TAG_VERSION" val="3.0"/>
</p:tagLst>
</file>

<file path=ppt/tags/tag3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7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7eb5877a27f8aa3ec7f100d5e6a441e90d7e7ae"/>
  <p:tag name="KSO_WM_NEWLAYOUT_GROUP_ID" val="layout_1-5"/>
  <p:tag name="KSO_WM_NEWLAYOUT_ID" val="slide_cea45c27deb23863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7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7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7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8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84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28970"/>
  <p:tag name="KSO_WM_TEMPLATE_SLIDE_ID" val="slide_cea45c27deb23863"/>
</p:tagLst>
</file>

<file path=ppt/tags/tag38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8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387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38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1a170ff26d17b6fe8ffb139ace72b9f9ba5071f"/>
  <p:tag name="KSO_WM_NEWLAYOUT_GROUP_ID" val="layout_38"/>
  <p:tag name="KSO_WM_NEWLAYOUT_ID" val="slide_602d535931c36a5c"/>
</p:tagLst>
</file>

<file path=ppt/tags/tag3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9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0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01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4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40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404.xml><?xml version="1.0" encoding="utf-8"?>
<p:tagLst xmlns:p="http://schemas.openxmlformats.org/presentationml/2006/main">
  <p:tag name="KSO_WM_BEAUTIFY_FLAG" val="#wm#"/>
  <p:tag name="KSO_WM_TEMPLATE_CATEGORY" val="custom"/>
  <p:tag name="KSO_WM_TEMPLATE_INDEX" val="40490423"/>
</p:tagLst>
</file>

<file path=ppt/tags/tag4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b8e6d4fae69df799c7ca9548ee625312b4091d"/>
  <p:tag name="KSO_WM_NEWLAYOUT_GROUP_ID" val="layout_30"/>
  <p:tag name="KSO_WM_NEWLAYOUT_ID" val="slide_3d2465070914cbc5"/>
  <p:tag name="KSO_WM_UNIT_PRESET_TEXT" val="单击此处添加标题"/>
</p:tagLst>
</file>

<file path=ppt/tags/tag4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WPSDZDB202509221349&quot;,&quot;product_name&quot;:&quot;wps-wpp-pc&quot;,&quot;intention_code&quot;:&quot;wps_wpp_generate_theme_pay&quot;}*auto_special_0_ai_v2.1.6_ONLINE*3831616332383935376162396466353464643931343736623535613763346666-slide-7"/>
</p:tagLst>
</file>

<file path=ppt/tags/tag4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8970"/>
  <p:tag name="KSO_WM_TEMPLATE_SLIDE_ID" val="slide_3d2465070914cbc5"/>
</p:tagLst>
</file>

<file path=ppt/tags/tag41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ae36ab68f68bc12846c5a6afe871effe490b7d9"/>
  <p:tag name="KSO_WM_NEWLAYOUT_GROUP_ID" val="layout_2"/>
  <p:tag name="KSO_WM_NEWLAYOUT_ID" val="slide_ed2c2e1a4c4efbba"/>
</p:tagLst>
</file>

<file path=ppt/tags/tag41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2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4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4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3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3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32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4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4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435.xml><?xml version="1.0" encoding="utf-8"?>
<p:tagLst xmlns:p="http://schemas.openxmlformats.org/presentationml/2006/main">
  <p:tag name="KSO_WM_BEAUTIFY_FLAG" val="#wm#"/>
  <p:tag name="KSO_WM_TEMPLATE_CATEGORY" val="custom"/>
  <p:tag name="KSO_WM_TEMPLATE_INDEX" val="40490423"/>
</p:tagLst>
</file>

<file path=ppt/tags/tag4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43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438.xml><?xml version="1.0" encoding="utf-8"?>
<p:tagLst xmlns:p="http://schemas.openxmlformats.org/presentationml/2006/main">
  <p:tag name="KSO_WM_BEAUTIFY_FLAG" val="#wm#"/>
  <p:tag name="KSO_WM_TEMPLATE_CATEGORY" val="custom"/>
  <p:tag name="KSO_WM_TEMPLATE_INDEX" val="40490423"/>
</p:tagLst>
</file>

<file path=ppt/tags/tag4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441.xml><?xml version="1.0" encoding="utf-8"?>
<p:tagLst xmlns:p="http://schemas.openxmlformats.org/presentationml/2006/main">
  <p:tag name="KSO_WM_BEAUTIFY_FLAG" val="#wm#"/>
  <p:tag name="KSO_WM_TEMPLATE_CATEGORY" val="custom"/>
  <p:tag name="KSO_WM_TEMPLATE_INDEX" val="40490423"/>
</p:tagLst>
</file>

<file path=ppt/tags/tag4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44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444.xml><?xml version="1.0" encoding="utf-8"?>
<p:tagLst xmlns:p="http://schemas.openxmlformats.org/presentationml/2006/main">
  <p:tag name="KSO_WM_BEAUTIFY_FLAG" val="#wm#"/>
  <p:tag name="KSO_WM_TEMPLATE_CATEGORY" val="custom"/>
  <p:tag name="KSO_WM_TEMPLATE_INDEX" val="40490423"/>
</p:tagLst>
</file>

<file path=ppt/tags/tag4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423"/>
  <p:tag name="KSO_WM_TEMPLATE_CATEGORY" val="custom"/>
</p:tagLst>
</file>

<file path=ppt/tags/tag44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  <p:tag name="KSO_WM_UNIT_TEXT_LAYER_COUNT" val="1"/>
  <p:tag name="KSO_WM_TEMPLATE_INDEX" val="40490423"/>
  <p:tag name="KSO_WM_TEMPLATE_CATEGORY" val="custom"/>
</p:tagLst>
</file>

<file path=ppt/tags/tag4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423"/>
</p:tagLst>
</file>

<file path=ppt/tags/tag44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6b80630fddd9d59e09dd212a0884f196e684c3d"/>
  <p:tag name="KSO_WM_NEWLAYOUT_ID" val="2110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4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50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d635315789958f2d"/>
  <p:tag name="KSO_WM_TEMPLATE_INDEX" val="40490423"/>
  <p:tag name="KSO_WM_TEMPLATE_CATEGORY" val="custom"/>
  <p:tag name="KSO_WM_SLIDE_INDEX" val="3"/>
  <p:tag name="KSO_WM_SLIDE_ID" val="custom40490423_7"/>
  <p:tag name="KSO_WM_TEMPLATE_MASTER_TYPE" val="0"/>
  <p:tag name="KSO_WM_SLIDE_LAYOUT" val="a_e"/>
  <p:tag name="KSO_WM_SLIDE_LAYOUT_CNT" val="1_1"/>
  <p:tag name="KSO_WM_TAG_VERSION" val="3.0"/>
</p:tagLst>
</file>

<file path=ppt/tags/tag4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57d64156a934554528af20820fb22f6ca443ec1"/>
  <p:tag name="KSO_WM_NEWLAYOUT_GROUP_ID" val="layout_62"/>
  <p:tag name="KSO_WM_NEWLAYOUT_ID" val="slide_21ca1aac187934ca"/>
  <p:tag name="KSO_WM_UNIT_PRESET_TEXT" val="单击此处添加标题"/>
</p:tagLst>
</file>

<file path=ppt/tags/tag45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ai-gateway-save.ks3-cn-beijing.ksyuncs.com/aigc-gateway-v2-prod/63e20f6dbf2c8969d8cdd889e72b3ede_0.png?Expires=1760935465\u0026AWSAccessKeyId=AKLT9VJ0mcxR8yRlm6PIC9hY\u0026Signature=3omvQ7QButEjIZEmfEIFrdP8UXk%3D&quot;,&quot;product_name&quot;:&quot;wps-wpp-pc&quot;,&quot;intention_code&quot;:&quot;wps_wpp_generate_theme_pay&quot;}*auto_doubao_ai_v2.1.6_ONLINE*3831616332383935376162396466353464643931343736623535613763346666-slide-15"/>
</p:tagLst>
</file>

<file path=ppt/tags/tag45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4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6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28970"/>
  <p:tag name="KSO_WM_TEMPLATE_SLIDE_ID" val="slide_21ca1aac187934ca"/>
</p:tagLst>
</file>

<file path=ppt/tags/tag463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6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2919172b57f4a1427013ec664267911152f0c01b"/>
  <p:tag name="KSO_WM_NEWLAYOUT_ID" val="2114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65.xml><?xml version="1.0" encoding="utf-8"?>
<p:tagLst xmlns:p="http://schemas.openxmlformats.org/presentationml/2006/main">
  <p:tag name="KSO_WM_SLIDE_CONTENT_ORIENTATION" val="lef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06be46c9219ad451"/>
  <p:tag name="KSO_WM_TEMPLATE_INDEX" val="40490423"/>
  <p:tag name="KSO_WM_TEMPLATE_CATEGORY" val="custom"/>
  <p:tag name="KSO_WM_SLIDE_INDEX" val="5"/>
  <p:tag name="KSO_WM_SLIDE_ID" val="custom40490423_9"/>
  <p:tag name="KSO_WM_TEMPLATE_MASTER_TYPE" val="0"/>
  <p:tag name="KSO_WM_SLIDE_LAYOUT" val="a_b"/>
  <p:tag name="KSO_WM_SLIDE_LAYOUT_CNT" val="1_1"/>
  <p:tag name="KSO_WM_TAG_VERSION" val="3.0"/>
</p:tagLst>
</file>

<file path=ppt/tags/tag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2156267be72c80bffdd59e74d5950de97a27ee3"/>
  <p:tag name="KSO_WM_NEWLAYOUT_GROUP_ID" val="layout_31"/>
  <p:tag name="KSO_WM_NEWLAYOUT_ID" val="slide_d233a04c91228a1b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57d64156a934554528af20820fb22f6ca443ec1"/>
  <p:tag name="KSO_WM_NEWLAYOUT_GROUP_ID" val="layout_62"/>
  <p:tag name="KSO_WM_NEWLAYOUT_ID" val="slide_21ca1aac187934ca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0b65328486bc731204e275741552f30012fadc7"/>
  <p:tag name="KSO_WM_NEWLAYOUT_GROUP_ID" val="layout_59"/>
  <p:tag name="KSO_WM_NEWLAYOUT_ID" val="slide_c9a808dc05b7f5bd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8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8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423"/>
  <p:tag name="KSO_WM_TEMPLATE_CATEGORY" val="custom"/>
</p:tagLst>
</file>

<file path=ppt/tags/tag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d78f6872e54b324af7cb7dda1823b0f2084b280"/>
  <p:tag name="KSO_WM_NEWLAYOUT_GROUP_ID" val="layout_51"/>
  <p:tag name="KSO_WM_NEWLAYOUT_ID" val="slide_852d700e72c68e5e"/>
</p:tagLst>
</file>

<file path=ppt/tags/tag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000411-1">
      <a:dk1>
        <a:srgbClr val="333333"/>
      </a:dk1>
      <a:lt1>
        <a:srgbClr val="FFFFFF"/>
      </a:lt1>
      <a:dk2>
        <a:srgbClr val="241D1A"/>
      </a:dk2>
      <a:lt2>
        <a:srgbClr val="EFEBE9"/>
      </a:lt2>
      <a:accent1>
        <a:srgbClr val="997C6E"/>
      </a:accent1>
      <a:accent2>
        <a:srgbClr val="99916F"/>
      </a:accent2>
      <a:accent3>
        <a:srgbClr val="DDBF9C"/>
      </a:accent3>
      <a:accent4>
        <a:srgbClr val="CFB8A9"/>
      </a:accent4>
      <a:accent5>
        <a:srgbClr val="CFB8A9"/>
      </a:accent5>
      <a:accent6>
        <a:srgbClr val="996F8E"/>
      </a:accent6>
      <a:hlink>
        <a:srgbClr val="304FFE"/>
      </a:hlink>
      <a:folHlink>
        <a:srgbClr val="492067"/>
      </a:folHlink>
    </a:clrScheme>
    <a:fontScheme name="03 中国风主题模板字体预设标准">
      <a:majorFont>
        <a:latin typeface="汉仪书宋二简"/>
        <a:ea typeface="汉仪润圆-65简"/>
        <a:cs typeface=""/>
      </a:majorFont>
      <a:minorFont>
        <a:latin typeface="汉仪书宋二简"/>
        <a:ea typeface="汉仪书宋二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WPS 演示</Application>
  <PresentationFormat>宽屏</PresentationFormat>
  <Paragraphs>136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DejaVu Sans</vt:lpstr>
      <vt:lpstr>微软雅黑</vt:lpstr>
      <vt:lpstr>江城圆体 400W</vt:lpstr>
      <vt:lpstr>Noto Sans CJK HK</vt:lpstr>
      <vt:lpstr>汉仪书宋二简</vt:lpstr>
      <vt:lpstr>Droid Sans Fallback</vt:lpstr>
      <vt:lpstr>汉仪润圆-65简</vt:lpstr>
      <vt:lpstr>C059</vt:lpstr>
      <vt:lpstr>宋体</vt:lpstr>
      <vt:lpstr>Noto Serif CJK SC</vt:lpstr>
      <vt:lpstr>Arial Unicode MS</vt:lpstr>
      <vt:lpstr>Calibri</vt:lpstr>
      <vt:lpstr>Office 主题</vt:lpstr>
      <vt:lpstr>Office 主题​​</vt:lpstr>
      <vt:lpstr>左宗棠收复新疆</vt:lpstr>
      <vt:lpstr>目录</vt:lpstr>
      <vt:lpstr>左宗棠简介</vt:lpstr>
      <vt:lpstr>PowerPoint 演示文稿</vt:lpstr>
      <vt:lpstr>收复新疆的历史背景</vt:lpstr>
      <vt:lpstr>内忧</vt:lpstr>
      <vt:lpstr>历史背景：新疆危机的由来</vt:lpstr>
      <vt:lpstr>海防与塞防之争</vt:lpstr>
      <vt:lpstr>收复新疆的过程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收复新疆的影响</vt:lpstr>
      <vt:lpstr>深远的历史意义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左宗棠收复新疆</dc:title>
  <dc:creator/>
  <cp:lastModifiedBy>cerydra</cp:lastModifiedBy>
  <cp:revision>3</cp:revision>
  <dcterms:created xsi:type="dcterms:W3CDTF">2025-10-20T09:16:35Z</dcterms:created>
  <dcterms:modified xsi:type="dcterms:W3CDTF">2025-10-20T09:16:35Z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2052-12.1.2.22571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v1.0_ai_69796628970</vt:lpwstr>
  </property>
</Properties>
</file>